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  <p:sldMasterId id="2147483689" r:id="rId4"/>
  </p:sldMasterIdLst>
  <p:notesMasterIdLst>
    <p:notesMasterId r:id="rId42"/>
  </p:notesMasterIdLst>
  <p:sldIdLst>
    <p:sldId id="256" r:id="rId5"/>
    <p:sldId id="381" r:id="rId6"/>
    <p:sldId id="299" r:id="rId7"/>
    <p:sldId id="382" r:id="rId8"/>
    <p:sldId id="301" r:id="rId9"/>
    <p:sldId id="383" r:id="rId10"/>
    <p:sldId id="271" r:id="rId11"/>
    <p:sldId id="272" r:id="rId12"/>
    <p:sldId id="371" r:id="rId13"/>
    <p:sldId id="372" r:id="rId14"/>
    <p:sldId id="373" r:id="rId15"/>
    <p:sldId id="378" r:id="rId16"/>
    <p:sldId id="374" r:id="rId17"/>
    <p:sldId id="375" r:id="rId18"/>
    <p:sldId id="380" r:id="rId19"/>
    <p:sldId id="379" r:id="rId20"/>
    <p:sldId id="273" r:id="rId21"/>
    <p:sldId id="282" r:id="rId22"/>
    <p:sldId id="291" r:id="rId23"/>
    <p:sldId id="303" r:id="rId24"/>
    <p:sldId id="305" r:id="rId25"/>
    <p:sldId id="304" r:id="rId26"/>
    <p:sldId id="292" r:id="rId27"/>
    <p:sldId id="285" r:id="rId28"/>
    <p:sldId id="284" r:id="rId29"/>
    <p:sldId id="286" r:id="rId30"/>
    <p:sldId id="257" r:id="rId31"/>
    <p:sldId id="294" r:id="rId32"/>
    <p:sldId id="295" r:id="rId33"/>
    <p:sldId id="296" r:id="rId34"/>
    <p:sldId id="289" r:id="rId35"/>
    <p:sldId id="297" r:id="rId36"/>
    <p:sldId id="298" r:id="rId37"/>
    <p:sldId id="288" r:id="rId38"/>
    <p:sldId id="300" r:id="rId39"/>
    <p:sldId id="302" r:id="rId40"/>
    <p:sldId id="258" r:id="rId4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39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63648D-D739-4111-94B5-8EEC74FB02A2}" v="221" dt="2025-03-04T06:04:41.5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8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Mora Orozco" userId="S::dmora@flar.net::8d993758-2077-41f3-b106-cd1c7fc8da9c" providerId="AD" clId="Web-{2BAECC4E-F67C-3535-206B-91E93C3FB86B}"/>
    <pc:docChg chg="addSld delSld modSld sldOrd">
      <pc:chgData name="David Mora Orozco" userId="S::dmora@flar.net::8d993758-2077-41f3-b106-cd1c7fc8da9c" providerId="AD" clId="Web-{2BAECC4E-F67C-3535-206B-91E93C3FB86B}" dt="2025-02-21T22:39:03.735" v="338" actId="1076"/>
      <pc:docMkLst>
        <pc:docMk/>
      </pc:docMkLst>
      <pc:sldChg chg="addSp delSp modSp ord">
        <pc:chgData name="David Mora Orozco" userId="S::dmora@flar.net::8d993758-2077-41f3-b106-cd1c7fc8da9c" providerId="AD" clId="Web-{2BAECC4E-F67C-3535-206B-91E93C3FB86B}" dt="2025-02-21T20:34:13.907" v="249" actId="20577"/>
        <pc:sldMkLst>
          <pc:docMk/>
          <pc:sldMk cId="2450264599" sldId="257"/>
        </pc:sldMkLst>
        <pc:spChg chg="mod">
          <ac:chgData name="David Mora Orozco" userId="S::dmora@flar.net::8d993758-2077-41f3-b106-cd1c7fc8da9c" providerId="AD" clId="Web-{2BAECC4E-F67C-3535-206B-91E93C3FB86B}" dt="2025-02-21T20:34:13.907" v="249" actId="20577"/>
          <ac:spMkLst>
            <pc:docMk/>
            <pc:sldMk cId="2450264599" sldId="257"/>
            <ac:spMk id="2" creationId="{6C28CE20-F9FE-893C-A928-0F7C877E1027}"/>
          </ac:spMkLst>
        </pc:spChg>
        <pc:spChg chg="mod">
          <ac:chgData name="David Mora Orozco" userId="S::dmora@flar.net::8d993758-2077-41f3-b106-cd1c7fc8da9c" providerId="AD" clId="Web-{2BAECC4E-F67C-3535-206B-91E93C3FB86B}" dt="2025-02-21T20:03:21.557" v="48" actId="20577"/>
          <ac:spMkLst>
            <pc:docMk/>
            <pc:sldMk cId="2450264599" sldId="257"/>
            <ac:spMk id="3" creationId="{3501ED2B-24CA-7469-90DE-B472A7765F4D}"/>
          </ac:spMkLst>
        </pc:spChg>
      </pc:sldChg>
      <pc:sldChg chg="ord">
        <pc:chgData name="David Mora Orozco" userId="S::dmora@flar.net::8d993758-2077-41f3-b106-cd1c7fc8da9c" providerId="AD" clId="Web-{2BAECC4E-F67C-3535-206B-91E93C3FB86B}" dt="2025-02-21T20:14:00.615" v="104"/>
        <pc:sldMkLst>
          <pc:docMk/>
          <pc:sldMk cId="3193969087" sldId="258"/>
        </pc:sldMkLst>
      </pc:sldChg>
      <pc:sldChg chg="ord">
        <pc:chgData name="David Mora Orozco" userId="S::dmora@flar.net::8d993758-2077-41f3-b106-cd1c7fc8da9c" providerId="AD" clId="Web-{2BAECC4E-F67C-3535-206B-91E93C3FB86B}" dt="2025-02-21T20:13:52.224" v="103"/>
        <pc:sldMkLst>
          <pc:docMk/>
          <pc:sldMk cId="2913214171" sldId="259"/>
        </pc:sldMkLst>
      </pc:sldChg>
      <pc:sldChg chg="delSp modSp del ord">
        <pc:chgData name="David Mora Orozco" userId="S::dmora@flar.net::8d993758-2077-41f3-b106-cd1c7fc8da9c" providerId="AD" clId="Web-{2BAECC4E-F67C-3535-206B-91E93C3FB86B}" dt="2025-02-21T20:33:10.311" v="234"/>
        <pc:sldMkLst>
          <pc:docMk/>
          <pc:sldMk cId="1729913658" sldId="261"/>
        </pc:sldMkLst>
      </pc:sldChg>
      <pc:sldChg chg="delSp modSp add replId">
        <pc:chgData name="David Mora Orozco" userId="S::dmora@flar.net::8d993758-2077-41f3-b106-cd1c7fc8da9c" providerId="AD" clId="Web-{2BAECC4E-F67C-3535-206B-91E93C3FB86B}" dt="2025-02-21T20:13:29.942" v="99"/>
        <pc:sldMkLst>
          <pc:docMk/>
          <pc:sldMk cId="2556045777" sldId="281"/>
        </pc:sldMkLst>
      </pc:sldChg>
      <pc:sldChg chg="modSp add replId">
        <pc:chgData name="David Mora Orozco" userId="S::dmora@flar.net::8d993758-2077-41f3-b106-cd1c7fc8da9c" providerId="AD" clId="Web-{2BAECC4E-F67C-3535-206B-91E93C3FB86B}" dt="2025-02-21T20:15:58.213" v="156" actId="20577"/>
        <pc:sldMkLst>
          <pc:docMk/>
          <pc:sldMk cId="3393730443" sldId="282"/>
        </pc:sldMkLst>
      </pc:sldChg>
      <pc:sldChg chg="add replId">
        <pc:chgData name="David Mora Orozco" userId="S::dmora@flar.net::8d993758-2077-41f3-b106-cd1c7fc8da9c" providerId="AD" clId="Web-{2BAECC4E-F67C-3535-206B-91E93C3FB86B}" dt="2025-02-21T20:16:14.588" v="157"/>
        <pc:sldMkLst>
          <pc:docMk/>
          <pc:sldMk cId="2546667967" sldId="283"/>
        </pc:sldMkLst>
      </pc:sldChg>
      <pc:sldChg chg="modSp add replId">
        <pc:chgData name="David Mora Orozco" userId="S::dmora@flar.net::8d993758-2077-41f3-b106-cd1c7fc8da9c" providerId="AD" clId="Web-{2BAECC4E-F67C-3535-206B-91E93C3FB86B}" dt="2025-02-21T20:23:15.712" v="189" actId="1076"/>
        <pc:sldMkLst>
          <pc:docMk/>
          <pc:sldMk cId="1125104338" sldId="284"/>
        </pc:sldMkLst>
        <pc:spChg chg="mod">
          <ac:chgData name="David Mora Orozco" userId="S::dmora@flar.net::8d993758-2077-41f3-b106-cd1c7fc8da9c" providerId="AD" clId="Web-{2BAECC4E-F67C-3535-206B-91E93C3FB86B}" dt="2025-02-21T20:23:15.712" v="189" actId="1076"/>
          <ac:spMkLst>
            <pc:docMk/>
            <pc:sldMk cId="1125104338" sldId="284"/>
            <ac:spMk id="2" creationId="{A802B8CD-5F8E-4A9C-12AB-BCA20A0AA303}"/>
          </ac:spMkLst>
        </pc:spChg>
      </pc:sldChg>
      <pc:sldChg chg="addSp modSp add ord replId">
        <pc:chgData name="David Mora Orozco" userId="S::dmora@flar.net::8d993758-2077-41f3-b106-cd1c7fc8da9c" providerId="AD" clId="Web-{2BAECC4E-F67C-3535-206B-91E93C3FB86B}" dt="2025-02-21T22:39:03.735" v="338" actId="1076"/>
        <pc:sldMkLst>
          <pc:docMk/>
          <pc:sldMk cId="517125826" sldId="285"/>
        </pc:sldMkLst>
        <pc:spChg chg="mod">
          <ac:chgData name="David Mora Orozco" userId="S::dmora@flar.net::8d993758-2077-41f3-b106-cd1c7fc8da9c" providerId="AD" clId="Web-{2BAECC4E-F67C-3535-206B-91E93C3FB86B}" dt="2025-02-21T20:24:34.731" v="199" actId="20577"/>
          <ac:spMkLst>
            <pc:docMk/>
            <pc:sldMk cId="517125826" sldId="285"/>
            <ac:spMk id="2" creationId="{FC5ED73B-9095-F100-3B9F-D072EE96CC18}"/>
          </ac:spMkLst>
        </pc:spChg>
        <pc:picChg chg="add mod">
          <ac:chgData name="David Mora Orozco" userId="S::dmora@flar.net::8d993758-2077-41f3-b106-cd1c7fc8da9c" providerId="AD" clId="Web-{2BAECC4E-F67C-3535-206B-91E93C3FB86B}" dt="2025-02-21T22:39:03.735" v="338" actId="1076"/>
          <ac:picMkLst>
            <pc:docMk/>
            <pc:sldMk cId="517125826" sldId="285"/>
            <ac:picMk id="3" creationId="{897A637D-515B-C294-2A87-0CD30DB6A075}"/>
          </ac:picMkLst>
        </pc:picChg>
      </pc:sldChg>
      <pc:sldChg chg="addSp delSp modSp add replId">
        <pc:chgData name="David Mora Orozco" userId="S::dmora@flar.net::8d993758-2077-41f3-b106-cd1c7fc8da9c" providerId="AD" clId="Web-{2BAECC4E-F67C-3535-206B-91E93C3FB86B}" dt="2025-02-21T20:39:35.387" v="261" actId="1076"/>
        <pc:sldMkLst>
          <pc:docMk/>
          <pc:sldMk cId="2827135406" sldId="286"/>
        </pc:sldMkLst>
        <pc:spChg chg="add mod">
          <ac:chgData name="David Mora Orozco" userId="S::dmora@flar.net::8d993758-2077-41f3-b106-cd1c7fc8da9c" providerId="AD" clId="Web-{2BAECC4E-F67C-3535-206B-91E93C3FB86B}" dt="2025-02-21T20:39:35.387" v="261" actId="1076"/>
          <ac:spMkLst>
            <pc:docMk/>
            <pc:sldMk cId="2827135406" sldId="286"/>
            <ac:spMk id="4" creationId="{636E1C03-E530-DC99-996D-BEE5A40BC2E1}"/>
          </ac:spMkLst>
        </pc:spChg>
      </pc:sldChg>
      <pc:sldChg chg="modSp add replId">
        <pc:chgData name="David Mora Orozco" userId="S::dmora@flar.net::8d993758-2077-41f3-b106-cd1c7fc8da9c" providerId="AD" clId="Web-{2BAECC4E-F67C-3535-206B-91E93C3FB86B}" dt="2025-02-21T20:39:50.419" v="263" actId="1076"/>
        <pc:sldMkLst>
          <pc:docMk/>
          <pc:sldMk cId="3460864089" sldId="287"/>
        </pc:sldMkLst>
      </pc:sldChg>
      <pc:sldChg chg="modSp add ord replId">
        <pc:chgData name="David Mora Orozco" userId="S::dmora@flar.net::8d993758-2077-41f3-b106-cd1c7fc8da9c" providerId="AD" clId="Web-{2BAECC4E-F67C-3535-206B-91E93C3FB86B}" dt="2025-02-21T20:45:20.711" v="279" actId="1076"/>
        <pc:sldMkLst>
          <pc:docMk/>
          <pc:sldMk cId="1051704521" sldId="288"/>
        </pc:sldMkLst>
        <pc:spChg chg="mod">
          <ac:chgData name="David Mora Orozco" userId="S::dmora@flar.net::8d993758-2077-41f3-b106-cd1c7fc8da9c" providerId="AD" clId="Web-{2BAECC4E-F67C-3535-206B-91E93C3FB86B}" dt="2025-02-21T20:45:20.711" v="279" actId="1076"/>
          <ac:spMkLst>
            <pc:docMk/>
            <pc:sldMk cId="1051704521" sldId="288"/>
            <ac:spMk id="2" creationId="{3A618AF1-54CD-D651-BD6F-81C2DD9148E1}"/>
          </ac:spMkLst>
        </pc:spChg>
      </pc:sldChg>
      <pc:sldChg chg="addSp delSp modSp add ord replId">
        <pc:chgData name="David Mora Orozco" userId="S::dmora@flar.net::8d993758-2077-41f3-b106-cd1c7fc8da9c" providerId="AD" clId="Web-{2BAECC4E-F67C-3535-206B-91E93C3FB86B}" dt="2025-02-21T22:38:33" v="335"/>
        <pc:sldMkLst>
          <pc:docMk/>
          <pc:sldMk cId="415145498" sldId="289"/>
        </pc:sldMkLst>
        <pc:spChg chg="mod">
          <ac:chgData name="David Mora Orozco" userId="S::dmora@flar.net::8d993758-2077-41f3-b106-cd1c7fc8da9c" providerId="AD" clId="Web-{2BAECC4E-F67C-3535-206B-91E93C3FB86B}" dt="2025-02-21T20:54:24.230" v="288" actId="1076"/>
          <ac:spMkLst>
            <pc:docMk/>
            <pc:sldMk cId="415145498" sldId="289"/>
            <ac:spMk id="2" creationId="{5048BA6D-448B-5066-294E-DD257D4CA03E}"/>
          </ac:spMkLst>
        </pc:spChg>
      </pc:sldChg>
    </pc:docChg>
  </pc:docChgLst>
  <pc:docChgLst>
    <pc:chgData name="Michelle Picón Salinas" userId="2587e1e9-9f21-4b7b-b919-8ef356ce05c7" providerId="ADAL" clId="{2063648D-D739-4111-94B5-8EEC74FB02A2}"/>
    <pc:docChg chg="undo custSel addSld delSld modSld sldOrd">
      <pc:chgData name="Michelle Picón Salinas" userId="2587e1e9-9f21-4b7b-b919-8ef356ce05c7" providerId="ADAL" clId="{2063648D-D739-4111-94B5-8EEC74FB02A2}" dt="2025-03-04T06:08:11.470" v="311" actId="20577"/>
      <pc:docMkLst>
        <pc:docMk/>
      </pc:docMkLst>
      <pc:sldChg chg="modSp mod">
        <pc:chgData name="Michelle Picón Salinas" userId="2587e1e9-9f21-4b7b-b919-8ef356ce05c7" providerId="ADAL" clId="{2063648D-D739-4111-94B5-8EEC74FB02A2}" dt="2025-03-04T06:04:42.855" v="304" actId="20577"/>
        <pc:sldMkLst>
          <pc:docMk/>
          <pc:sldMk cId="450077476" sldId="256"/>
        </pc:sldMkLst>
        <pc:spChg chg="mod">
          <ac:chgData name="Michelle Picón Salinas" userId="2587e1e9-9f21-4b7b-b919-8ef356ce05c7" providerId="ADAL" clId="{2063648D-D739-4111-94B5-8EEC74FB02A2}" dt="2025-03-04T06:04:42.855" v="304" actId="20577"/>
          <ac:spMkLst>
            <pc:docMk/>
            <pc:sldMk cId="450077476" sldId="256"/>
            <ac:spMk id="2" creationId="{6BAB6D04-85B4-4BF8-7A88-B27CE72D81B6}"/>
          </ac:spMkLst>
        </pc:spChg>
      </pc:sldChg>
      <pc:sldChg chg="addSp delSp modSp add mod">
        <pc:chgData name="Michelle Picón Salinas" userId="2587e1e9-9f21-4b7b-b919-8ef356ce05c7" providerId="ADAL" clId="{2063648D-D739-4111-94B5-8EEC74FB02A2}" dt="2025-03-04T05:54:22.453" v="169" actId="1076"/>
        <pc:sldMkLst>
          <pc:docMk/>
          <pc:sldMk cId="2422103743" sldId="271"/>
        </pc:sldMkLst>
        <pc:spChg chg="del">
          <ac:chgData name="Michelle Picón Salinas" userId="2587e1e9-9f21-4b7b-b919-8ef356ce05c7" providerId="ADAL" clId="{2063648D-D739-4111-94B5-8EEC74FB02A2}" dt="2025-03-04T05:54:14.657" v="165" actId="478"/>
          <ac:spMkLst>
            <pc:docMk/>
            <pc:sldMk cId="2422103743" sldId="271"/>
            <ac:spMk id="2" creationId="{C1A73EBD-430B-E39E-08BB-86D1C1C4C5A3}"/>
          </ac:spMkLst>
        </pc:spChg>
        <pc:spChg chg="del mod">
          <ac:chgData name="Michelle Picón Salinas" userId="2587e1e9-9f21-4b7b-b919-8ef356ce05c7" providerId="ADAL" clId="{2063648D-D739-4111-94B5-8EEC74FB02A2}" dt="2025-03-04T05:54:14.657" v="165" actId="478"/>
          <ac:spMkLst>
            <pc:docMk/>
            <pc:sldMk cId="2422103743" sldId="271"/>
            <ac:spMk id="3" creationId="{833CAC34-0529-0188-8F1A-727990D0F40D}"/>
          </ac:spMkLst>
        </pc:spChg>
        <pc:spChg chg="add del mod">
          <ac:chgData name="Michelle Picón Salinas" userId="2587e1e9-9f21-4b7b-b919-8ef356ce05c7" providerId="ADAL" clId="{2063648D-D739-4111-94B5-8EEC74FB02A2}" dt="2025-03-04T05:54:16.941" v="166" actId="478"/>
          <ac:spMkLst>
            <pc:docMk/>
            <pc:sldMk cId="2422103743" sldId="271"/>
            <ac:spMk id="6" creationId="{50421AC0-DEAF-57FE-CB44-54F181117839}"/>
          </ac:spMkLst>
        </pc:spChg>
        <pc:spChg chg="add del mod">
          <ac:chgData name="Michelle Picón Salinas" userId="2587e1e9-9f21-4b7b-b919-8ef356ce05c7" providerId="ADAL" clId="{2063648D-D739-4111-94B5-8EEC74FB02A2}" dt="2025-03-04T05:54:16.941" v="166" actId="478"/>
          <ac:spMkLst>
            <pc:docMk/>
            <pc:sldMk cId="2422103743" sldId="271"/>
            <ac:spMk id="9" creationId="{ECC773A3-5296-A006-1D7B-D29B3E2EAD75}"/>
          </ac:spMkLst>
        </pc:spChg>
        <pc:spChg chg="add del mod">
          <ac:chgData name="Michelle Picón Salinas" userId="2587e1e9-9f21-4b7b-b919-8ef356ce05c7" providerId="ADAL" clId="{2063648D-D739-4111-94B5-8EEC74FB02A2}" dt="2025-03-04T05:54:16.941" v="166" actId="478"/>
          <ac:spMkLst>
            <pc:docMk/>
            <pc:sldMk cId="2422103743" sldId="271"/>
            <ac:spMk id="11" creationId="{950209A8-DFC1-BA55-0C9B-25241CE1564A}"/>
          </ac:spMkLst>
        </pc:spChg>
        <pc:picChg chg="del">
          <ac:chgData name="Michelle Picón Salinas" userId="2587e1e9-9f21-4b7b-b919-8ef356ce05c7" providerId="ADAL" clId="{2063648D-D739-4111-94B5-8EEC74FB02A2}" dt="2025-03-04T05:54:14.657" v="165" actId="478"/>
          <ac:picMkLst>
            <pc:docMk/>
            <pc:sldMk cId="2422103743" sldId="271"/>
            <ac:picMk id="7" creationId="{1670B1A5-7399-713D-AD4E-11932D7088BF}"/>
          </ac:picMkLst>
        </pc:picChg>
        <pc:picChg chg="add mod">
          <ac:chgData name="Michelle Picón Salinas" userId="2587e1e9-9f21-4b7b-b919-8ef356ce05c7" providerId="ADAL" clId="{2063648D-D739-4111-94B5-8EEC74FB02A2}" dt="2025-03-04T05:54:22.453" v="169" actId="1076"/>
          <ac:picMkLst>
            <pc:docMk/>
            <pc:sldMk cId="2422103743" sldId="271"/>
            <ac:picMk id="1026" creationId="{14ECA63E-FCA3-F5B3-BFEC-B6A580C5BD64}"/>
          </ac:picMkLst>
        </pc:picChg>
      </pc:sldChg>
      <pc:sldChg chg="addSp delSp modSp add mod">
        <pc:chgData name="Michelle Picón Salinas" userId="2587e1e9-9f21-4b7b-b919-8ef356ce05c7" providerId="ADAL" clId="{2063648D-D739-4111-94B5-8EEC74FB02A2}" dt="2025-03-04T05:57:18.869" v="208" actId="167"/>
        <pc:sldMkLst>
          <pc:docMk/>
          <pc:sldMk cId="1747232143" sldId="272"/>
        </pc:sldMkLst>
        <pc:spChg chg="mod ord">
          <ac:chgData name="Michelle Picón Salinas" userId="2587e1e9-9f21-4b7b-b919-8ef356ce05c7" providerId="ADAL" clId="{2063648D-D739-4111-94B5-8EEC74FB02A2}" dt="2025-03-04T05:57:12.542" v="206" actId="207"/>
          <ac:spMkLst>
            <pc:docMk/>
            <pc:sldMk cId="1747232143" sldId="272"/>
            <ac:spMk id="2" creationId="{83BC42CB-32AA-8A1E-7DD6-96F761668A5D}"/>
          </ac:spMkLst>
        </pc:spChg>
        <pc:spChg chg="del">
          <ac:chgData name="Michelle Picón Salinas" userId="2587e1e9-9f21-4b7b-b919-8ef356ce05c7" providerId="ADAL" clId="{2063648D-D739-4111-94B5-8EEC74FB02A2}" dt="2025-03-04T05:55:44.483" v="186" actId="478"/>
          <ac:spMkLst>
            <pc:docMk/>
            <pc:sldMk cId="1747232143" sldId="272"/>
            <ac:spMk id="4" creationId="{9E277686-E782-3288-3DBB-E545E65EAEAB}"/>
          </ac:spMkLst>
        </pc:spChg>
        <pc:spChg chg="add del mod">
          <ac:chgData name="Michelle Picón Salinas" userId="2587e1e9-9f21-4b7b-b919-8ef356ce05c7" providerId="ADAL" clId="{2063648D-D739-4111-94B5-8EEC74FB02A2}" dt="2025-03-04T05:55:46.704" v="187" actId="478"/>
          <ac:spMkLst>
            <pc:docMk/>
            <pc:sldMk cId="1747232143" sldId="272"/>
            <ac:spMk id="5" creationId="{F0ADE3B3-B4B1-CFAE-CEBF-B7AB33DE8D8F}"/>
          </ac:spMkLst>
        </pc:spChg>
        <pc:picChg chg="add del mod modCrop">
          <ac:chgData name="Michelle Picón Salinas" userId="2587e1e9-9f21-4b7b-b919-8ef356ce05c7" providerId="ADAL" clId="{2063648D-D739-4111-94B5-8EEC74FB02A2}" dt="2025-03-04T05:56:42.082" v="199" actId="478"/>
          <ac:picMkLst>
            <pc:docMk/>
            <pc:sldMk cId="1747232143" sldId="272"/>
            <ac:picMk id="6" creationId="{DA84F3C8-7285-E240-1DE5-99ACD6E2903F}"/>
          </ac:picMkLst>
        </pc:picChg>
        <pc:picChg chg="add mod">
          <ac:chgData name="Michelle Picón Salinas" userId="2587e1e9-9f21-4b7b-b919-8ef356ce05c7" providerId="ADAL" clId="{2063648D-D739-4111-94B5-8EEC74FB02A2}" dt="2025-03-04T05:56:56.948" v="202" actId="1076"/>
          <ac:picMkLst>
            <pc:docMk/>
            <pc:sldMk cId="1747232143" sldId="272"/>
            <ac:picMk id="7" creationId="{64F6744B-66C0-BEAE-DCCE-6F99DAB9AC7E}"/>
          </ac:picMkLst>
        </pc:picChg>
        <pc:picChg chg="add mod ord">
          <ac:chgData name="Michelle Picón Salinas" userId="2587e1e9-9f21-4b7b-b919-8ef356ce05c7" providerId="ADAL" clId="{2063648D-D739-4111-94B5-8EEC74FB02A2}" dt="2025-03-04T05:57:18.869" v="208" actId="167"/>
          <ac:picMkLst>
            <pc:docMk/>
            <pc:sldMk cId="1747232143" sldId="272"/>
            <ac:picMk id="8" creationId="{F187347B-C755-9A8F-703C-FA1C4B663684}"/>
          </ac:picMkLst>
        </pc:picChg>
        <pc:picChg chg="del mod">
          <ac:chgData name="Michelle Picón Salinas" userId="2587e1e9-9f21-4b7b-b919-8ef356ce05c7" providerId="ADAL" clId="{2063648D-D739-4111-94B5-8EEC74FB02A2}" dt="2025-03-04T05:56:40.566" v="198" actId="478"/>
          <ac:picMkLst>
            <pc:docMk/>
            <pc:sldMk cId="1747232143" sldId="272"/>
            <ac:picMk id="1026" creationId="{7A78F5E7-F7A4-BCBE-9D79-7361E3717719}"/>
          </ac:picMkLst>
        </pc:picChg>
      </pc:sldChg>
      <pc:sldChg chg="modSp add mod">
        <pc:chgData name="Michelle Picón Salinas" userId="2587e1e9-9f21-4b7b-b919-8ef356ce05c7" providerId="ADAL" clId="{2063648D-D739-4111-94B5-8EEC74FB02A2}" dt="2025-03-04T06:06:25.732" v="305" actId="207"/>
        <pc:sldMkLst>
          <pc:docMk/>
          <pc:sldMk cId="3206971922" sldId="273"/>
        </pc:sldMkLst>
        <pc:spChg chg="mod">
          <ac:chgData name="Michelle Picón Salinas" userId="2587e1e9-9f21-4b7b-b919-8ef356ce05c7" providerId="ADAL" clId="{2063648D-D739-4111-94B5-8EEC74FB02A2}" dt="2025-03-04T06:06:25.732" v="305" actId="207"/>
          <ac:spMkLst>
            <pc:docMk/>
            <pc:sldMk cId="3206971922" sldId="273"/>
            <ac:spMk id="2" creationId="{81C7275F-74F8-D8EB-EC11-425A6250E307}"/>
          </ac:spMkLst>
        </pc:spChg>
        <pc:spChg chg="mod">
          <ac:chgData name="Michelle Picón Salinas" userId="2587e1e9-9f21-4b7b-b919-8ef356ce05c7" providerId="ADAL" clId="{2063648D-D739-4111-94B5-8EEC74FB02A2}" dt="2025-03-04T06:00:56.877" v="293" actId="14100"/>
          <ac:spMkLst>
            <pc:docMk/>
            <pc:sldMk cId="3206971922" sldId="273"/>
            <ac:spMk id="3" creationId="{B563A4FA-8C10-FB11-174A-ECBA2CC7ED79}"/>
          </ac:spMkLst>
        </pc:spChg>
        <pc:picChg chg="mod">
          <ac:chgData name="Michelle Picón Salinas" userId="2587e1e9-9f21-4b7b-b919-8ef356ce05c7" providerId="ADAL" clId="{2063648D-D739-4111-94B5-8EEC74FB02A2}" dt="2025-03-04T06:01:47.628" v="296" actId="14826"/>
          <ac:picMkLst>
            <pc:docMk/>
            <pc:sldMk cId="3206971922" sldId="273"/>
            <ac:picMk id="8" creationId="{369D96F9-3EFD-4F55-955A-AA60B2BF8F98}"/>
          </ac:picMkLst>
        </pc:picChg>
      </pc:sldChg>
      <pc:sldChg chg="addSp delSp modSp add mod ord delAnim modAnim">
        <pc:chgData name="Michelle Picón Salinas" userId="2587e1e9-9f21-4b7b-b919-8ef356ce05c7" providerId="ADAL" clId="{2063648D-D739-4111-94B5-8EEC74FB02A2}" dt="2025-03-04T06:07:59.300" v="309" actId="20577"/>
        <pc:sldMkLst>
          <pc:docMk/>
          <pc:sldMk cId="3612155367" sldId="282"/>
        </pc:sldMkLst>
        <pc:spChg chg="add mod">
          <ac:chgData name="Michelle Picón Salinas" userId="2587e1e9-9f21-4b7b-b919-8ef356ce05c7" providerId="ADAL" clId="{2063648D-D739-4111-94B5-8EEC74FB02A2}" dt="2025-03-04T06:07:59.300" v="309" actId="20577"/>
          <ac:spMkLst>
            <pc:docMk/>
            <pc:sldMk cId="3612155367" sldId="282"/>
            <ac:spMk id="2" creationId="{22E4A51C-EBD7-3D7F-ACB4-26B9098859D9}"/>
          </ac:spMkLst>
        </pc:spChg>
        <pc:spChg chg="del">
          <ac:chgData name="Michelle Picón Salinas" userId="2587e1e9-9f21-4b7b-b919-8ef356ce05c7" providerId="ADAL" clId="{2063648D-D739-4111-94B5-8EEC74FB02A2}" dt="2025-03-04T02:24:36.469" v="56" actId="478"/>
          <ac:spMkLst>
            <pc:docMk/>
            <pc:sldMk cId="3612155367" sldId="282"/>
            <ac:spMk id="2" creationId="{7EA409CA-74ED-F3AF-A982-9F3DBDAD42C8}"/>
          </ac:spMkLst>
        </pc:spChg>
        <pc:spChg chg="del">
          <ac:chgData name="Michelle Picón Salinas" userId="2587e1e9-9f21-4b7b-b919-8ef356ce05c7" providerId="ADAL" clId="{2063648D-D739-4111-94B5-8EEC74FB02A2}" dt="2025-03-04T02:24:36.469" v="56" actId="478"/>
          <ac:spMkLst>
            <pc:docMk/>
            <pc:sldMk cId="3612155367" sldId="282"/>
            <ac:spMk id="3" creationId="{16DCE769-B106-31E5-BB49-E5AAA156ED21}"/>
          </ac:spMkLst>
        </pc:spChg>
        <pc:spChg chg="add mod">
          <ac:chgData name="Michelle Picón Salinas" userId="2587e1e9-9f21-4b7b-b919-8ef356ce05c7" providerId="ADAL" clId="{2063648D-D739-4111-94B5-8EEC74FB02A2}" dt="2025-03-04T05:53:30.346" v="158" actId="27636"/>
          <ac:spMkLst>
            <pc:docMk/>
            <pc:sldMk cId="3612155367" sldId="282"/>
            <ac:spMk id="3" creationId="{F6027DBC-1DFC-C1EE-A4F0-B902C9772435}"/>
          </ac:spMkLst>
        </pc:spChg>
        <pc:spChg chg="add del mod">
          <ac:chgData name="Michelle Picón Salinas" userId="2587e1e9-9f21-4b7b-b919-8ef356ce05c7" providerId="ADAL" clId="{2063648D-D739-4111-94B5-8EEC74FB02A2}" dt="2025-03-04T05:52:56.508" v="145" actId="478"/>
          <ac:spMkLst>
            <pc:docMk/>
            <pc:sldMk cId="3612155367" sldId="282"/>
            <ac:spMk id="4" creationId="{DAFF9DB9-536A-CCF8-A8E7-7A27E36C44D1}"/>
          </ac:spMkLst>
        </pc:spChg>
        <pc:spChg chg="add mod">
          <ac:chgData name="Michelle Picón Salinas" userId="2587e1e9-9f21-4b7b-b919-8ef356ce05c7" providerId="ADAL" clId="{2063648D-D739-4111-94B5-8EEC74FB02A2}" dt="2025-03-04T05:53:39.517" v="162" actId="255"/>
          <ac:spMkLst>
            <pc:docMk/>
            <pc:sldMk cId="3612155367" sldId="282"/>
            <ac:spMk id="7" creationId="{95D89E9D-20AB-3318-6FF8-9AFCF1DB923A}"/>
          </ac:spMkLst>
        </pc:spChg>
        <pc:spChg chg="add del mod">
          <ac:chgData name="Michelle Picón Salinas" userId="2587e1e9-9f21-4b7b-b919-8ef356ce05c7" providerId="ADAL" clId="{2063648D-D739-4111-94B5-8EEC74FB02A2}" dt="2025-03-04T02:24:38.137" v="57" actId="478"/>
          <ac:spMkLst>
            <pc:docMk/>
            <pc:sldMk cId="3612155367" sldId="282"/>
            <ac:spMk id="8" creationId="{A6C43A77-1C1B-ECD2-502B-0D81B98AB55B}"/>
          </ac:spMkLst>
        </pc:spChg>
        <pc:spChg chg="del">
          <ac:chgData name="Michelle Picón Salinas" userId="2587e1e9-9f21-4b7b-b919-8ef356ce05c7" providerId="ADAL" clId="{2063648D-D739-4111-94B5-8EEC74FB02A2}" dt="2025-03-04T02:24:36.469" v="56" actId="478"/>
          <ac:spMkLst>
            <pc:docMk/>
            <pc:sldMk cId="3612155367" sldId="282"/>
            <ac:spMk id="10" creationId="{A2A42B04-A320-E465-C02C-F5D169FF3DBD}"/>
          </ac:spMkLst>
        </pc:spChg>
        <pc:spChg chg="add del mod">
          <ac:chgData name="Michelle Picón Salinas" userId="2587e1e9-9f21-4b7b-b919-8ef356ce05c7" providerId="ADAL" clId="{2063648D-D739-4111-94B5-8EEC74FB02A2}" dt="2025-03-04T02:24:38.137" v="57" actId="478"/>
          <ac:spMkLst>
            <pc:docMk/>
            <pc:sldMk cId="3612155367" sldId="282"/>
            <ac:spMk id="11" creationId="{7A80A2D6-B626-8E3A-C3D4-4C9C1FF2F0C3}"/>
          </ac:spMkLst>
        </pc:spChg>
        <pc:cxnChg chg="del">
          <ac:chgData name="Michelle Picón Salinas" userId="2587e1e9-9f21-4b7b-b919-8ef356ce05c7" providerId="ADAL" clId="{2063648D-D739-4111-94B5-8EEC74FB02A2}" dt="2025-03-04T02:24:36.469" v="56" actId="478"/>
          <ac:cxnSpMkLst>
            <pc:docMk/>
            <pc:sldMk cId="3612155367" sldId="282"/>
            <ac:cxnSpMk id="7" creationId="{D19F4A44-90CE-387C-E105-91A2629AC83D}"/>
          </ac:cxnSpMkLst>
        </pc:cxnChg>
      </pc:sldChg>
      <pc:sldChg chg="del">
        <pc:chgData name="Michelle Picón Salinas" userId="2587e1e9-9f21-4b7b-b919-8ef356ce05c7" providerId="ADAL" clId="{2063648D-D739-4111-94B5-8EEC74FB02A2}" dt="2025-03-04T02:20:48.413" v="12" actId="47"/>
        <pc:sldMkLst>
          <pc:docMk/>
          <pc:sldMk cId="943022986" sldId="290"/>
        </pc:sldMkLst>
      </pc:sldChg>
      <pc:sldChg chg="del">
        <pc:chgData name="Michelle Picón Salinas" userId="2587e1e9-9f21-4b7b-b919-8ef356ce05c7" providerId="ADAL" clId="{2063648D-D739-4111-94B5-8EEC74FB02A2}" dt="2025-03-04T02:22:12.173" v="22" actId="47"/>
        <pc:sldMkLst>
          <pc:docMk/>
          <pc:sldMk cId="2796378908" sldId="293"/>
        </pc:sldMkLst>
      </pc:sldChg>
      <pc:sldChg chg="add">
        <pc:chgData name="Michelle Picón Salinas" userId="2587e1e9-9f21-4b7b-b919-8ef356ce05c7" providerId="ADAL" clId="{2063648D-D739-4111-94B5-8EEC74FB02A2}" dt="2025-03-04T02:21:12.834" v="15"/>
        <pc:sldMkLst>
          <pc:docMk/>
          <pc:sldMk cId="2288501106" sldId="299"/>
        </pc:sldMkLst>
      </pc:sldChg>
      <pc:sldChg chg="modSp add mod">
        <pc:chgData name="Michelle Picón Salinas" userId="2587e1e9-9f21-4b7b-b919-8ef356ce05c7" providerId="ADAL" clId="{2063648D-D739-4111-94B5-8EEC74FB02A2}" dt="2025-03-04T05:49:55.769" v="59" actId="2711"/>
        <pc:sldMkLst>
          <pc:docMk/>
          <pc:sldMk cId="3710111479" sldId="301"/>
        </pc:sldMkLst>
        <pc:spChg chg="mod">
          <ac:chgData name="Michelle Picón Salinas" userId="2587e1e9-9f21-4b7b-b919-8ef356ce05c7" providerId="ADAL" clId="{2063648D-D739-4111-94B5-8EEC74FB02A2}" dt="2025-03-04T05:49:55.769" v="59" actId="2711"/>
          <ac:spMkLst>
            <pc:docMk/>
            <pc:sldMk cId="3710111479" sldId="301"/>
            <ac:spMk id="2" creationId="{3DC81AA0-FAF0-EBC5-7CDC-D7316B682430}"/>
          </ac:spMkLst>
        </pc:spChg>
      </pc:sldChg>
      <pc:sldChg chg="modSp mod">
        <pc:chgData name="Michelle Picón Salinas" userId="2587e1e9-9f21-4b7b-b919-8ef356ce05c7" providerId="ADAL" clId="{2063648D-D739-4111-94B5-8EEC74FB02A2}" dt="2025-03-04T06:08:11.470" v="311" actId="20577"/>
        <pc:sldMkLst>
          <pc:docMk/>
          <pc:sldMk cId="2219836861" sldId="304"/>
        </pc:sldMkLst>
        <pc:spChg chg="mod">
          <ac:chgData name="Michelle Picón Salinas" userId="2587e1e9-9f21-4b7b-b919-8ef356ce05c7" providerId="ADAL" clId="{2063648D-D739-4111-94B5-8EEC74FB02A2}" dt="2025-03-04T06:08:11.470" v="311" actId="20577"/>
          <ac:spMkLst>
            <pc:docMk/>
            <pc:sldMk cId="2219836861" sldId="304"/>
            <ac:spMk id="3" creationId="{4F16B685-FB83-A7CF-4D6F-7FB37DE32409}"/>
          </ac:spMkLst>
        </pc:spChg>
      </pc:sldChg>
      <pc:sldChg chg="del">
        <pc:chgData name="Michelle Picón Salinas" userId="2587e1e9-9f21-4b7b-b919-8ef356ce05c7" providerId="ADAL" clId="{2063648D-D739-4111-94B5-8EEC74FB02A2}" dt="2025-03-04T02:21:14.792" v="16" actId="47"/>
        <pc:sldMkLst>
          <pc:docMk/>
          <pc:sldMk cId="339671668" sldId="306"/>
        </pc:sldMkLst>
      </pc:sldChg>
      <pc:sldChg chg="del">
        <pc:chgData name="Michelle Picón Salinas" userId="2587e1e9-9f21-4b7b-b919-8ef356ce05c7" providerId="ADAL" clId="{2063648D-D739-4111-94B5-8EEC74FB02A2}" dt="2025-03-04T02:22:19.684" v="24" actId="47"/>
        <pc:sldMkLst>
          <pc:docMk/>
          <pc:sldMk cId="1619932199" sldId="307"/>
        </pc:sldMkLst>
      </pc:sldChg>
      <pc:sldChg chg="del">
        <pc:chgData name="Michelle Picón Salinas" userId="2587e1e9-9f21-4b7b-b919-8ef356ce05c7" providerId="ADAL" clId="{2063648D-D739-4111-94B5-8EEC74FB02A2}" dt="2025-03-04T06:02:44.153" v="301" actId="47"/>
        <pc:sldMkLst>
          <pc:docMk/>
          <pc:sldMk cId="3458133587" sldId="312"/>
        </pc:sldMkLst>
      </pc:sldChg>
      <pc:sldChg chg="del">
        <pc:chgData name="Michelle Picón Salinas" userId="2587e1e9-9f21-4b7b-b919-8ef356ce05c7" providerId="ADAL" clId="{2063648D-D739-4111-94B5-8EEC74FB02A2}" dt="2025-03-04T02:22:49.850" v="29" actId="47"/>
        <pc:sldMkLst>
          <pc:docMk/>
          <pc:sldMk cId="2504245846" sldId="368"/>
        </pc:sldMkLst>
      </pc:sldChg>
      <pc:sldChg chg="del">
        <pc:chgData name="Michelle Picón Salinas" userId="2587e1e9-9f21-4b7b-b919-8ef356ce05c7" providerId="ADAL" clId="{2063648D-D739-4111-94B5-8EEC74FB02A2}" dt="2025-03-04T05:54:25.675" v="170" actId="47"/>
        <pc:sldMkLst>
          <pc:docMk/>
          <pc:sldMk cId="678270709" sldId="369"/>
        </pc:sldMkLst>
      </pc:sldChg>
      <pc:sldChg chg="del">
        <pc:chgData name="Michelle Picón Salinas" userId="2587e1e9-9f21-4b7b-b919-8ef356ce05c7" providerId="ADAL" clId="{2063648D-D739-4111-94B5-8EEC74FB02A2}" dt="2025-03-04T05:57:21.880" v="209" actId="47"/>
        <pc:sldMkLst>
          <pc:docMk/>
          <pc:sldMk cId="2028841283" sldId="370"/>
        </pc:sldMkLst>
      </pc:sldChg>
      <pc:sldChg chg="addSp modSp mod">
        <pc:chgData name="Michelle Picón Salinas" userId="2587e1e9-9f21-4b7b-b919-8ef356ce05c7" providerId="ADAL" clId="{2063648D-D739-4111-94B5-8EEC74FB02A2}" dt="2025-03-04T05:57:27.981" v="211" actId="167"/>
        <pc:sldMkLst>
          <pc:docMk/>
          <pc:sldMk cId="2685742970" sldId="371"/>
        </pc:sldMkLst>
        <pc:picChg chg="add mod ord">
          <ac:chgData name="Michelle Picón Salinas" userId="2587e1e9-9f21-4b7b-b919-8ef356ce05c7" providerId="ADAL" clId="{2063648D-D739-4111-94B5-8EEC74FB02A2}" dt="2025-03-04T05:57:27.981" v="211" actId="167"/>
          <ac:picMkLst>
            <pc:docMk/>
            <pc:sldMk cId="2685742970" sldId="371"/>
            <ac:picMk id="2" creationId="{4B0DE5FC-865C-714A-45BA-697C8D86B4FE}"/>
          </ac:picMkLst>
        </pc:picChg>
      </pc:sldChg>
      <pc:sldChg chg="addSp modSp mod">
        <pc:chgData name="Michelle Picón Salinas" userId="2587e1e9-9f21-4b7b-b919-8ef356ce05c7" providerId="ADAL" clId="{2063648D-D739-4111-94B5-8EEC74FB02A2}" dt="2025-03-04T05:57:31.862" v="213" actId="167"/>
        <pc:sldMkLst>
          <pc:docMk/>
          <pc:sldMk cId="1713867229" sldId="372"/>
        </pc:sldMkLst>
        <pc:picChg chg="add mod ord">
          <ac:chgData name="Michelle Picón Salinas" userId="2587e1e9-9f21-4b7b-b919-8ef356ce05c7" providerId="ADAL" clId="{2063648D-D739-4111-94B5-8EEC74FB02A2}" dt="2025-03-04T05:57:31.862" v="213" actId="167"/>
          <ac:picMkLst>
            <pc:docMk/>
            <pc:sldMk cId="1713867229" sldId="372"/>
            <ac:picMk id="2" creationId="{709AEFD3-1391-9FEB-E23C-8C407C7D0D07}"/>
          </ac:picMkLst>
        </pc:picChg>
      </pc:sldChg>
      <pc:sldChg chg="addSp modSp mod">
        <pc:chgData name="Michelle Picón Salinas" userId="2587e1e9-9f21-4b7b-b919-8ef356ce05c7" providerId="ADAL" clId="{2063648D-D739-4111-94B5-8EEC74FB02A2}" dt="2025-03-04T05:58:22.509" v="251" actId="1076"/>
        <pc:sldMkLst>
          <pc:docMk/>
          <pc:sldMk cId="1891814301" sldId="373"/>
        </pc:sldMkLst>
        <pc:spChg chg="add mod">
          <ac:chgData name="Michelle Picón Salinas" userId="2587e1e9-9f21-4b7b-b919-8ef356ce05c7" providerId="ADAL" clId="{2063648D-D739-4111-94B5-8EEC74FB02A2}" dt="2025-03-04T05:58:22.509" v="251" actId="1076"/>
          <ac:spMkLst>
            <pc:docMk/>
            <pc:sldMk cId="1891814301" sldId="373"/>
            <ac:spMk id="4" creationId="{89090587-E615-F9DE-F720-C8CFAA0BE455}"/>
          </ac:spMkLst>
        </pc:spChg>
        <pc:picChg chg="add mod ord">
          <ac:chgData name="Michelle Picón Salinas" userId="2587e1e9-9f21-4b7b-b919-8ef356ce05c7" providerId="ADAL" clId="{2063648D-D739-4111-94B5-8EEC74FB02A2}" dt="2025-03-04T05:57:38.652" v="215" actId="167"/>
          <ac:picMkLst>
            <pc:docMk/>
            <pc:sldMk cId="1891814301" sldId="373"/>
            <ac:picMk id="2" creationId="{9B23C76D-1445-101C-5F69-6E316B876F07}"/>
          </ac:picMkLst>
        </pc:picChg>
        <pc:picChg chg="mod">
          <ac:chgData name="Michelle Picón Salinas" userId="2587e1e9-9f21-4b7b-b919-8ef356ce05c7" providerId="ADAL" clId="{2063648D-D739-4111-94B5-8EEC74FB02A2}" dt="2025-03-04T05:58:12.012" v="220" actId="1076"/>
          <ac:picMkLst>
            <pc:docMk/>
            <pc:sldMk cId="1891814301" sldId="373"/>
            <ac:picMk id="3" creationId="{4F96874C-E2AF-8C21-100D-A9C0AA43096E}"/>
          </ac:picMkLst>
        </pc:picChg>
      </pc:sldChg>
      <pc:sldChg chg="addSp modSp mod">
        <pc:chgData name="Michelle Picón Salinas" userId="2587e1e9-9f21-4b7b-b919-8ef356ce05c7" providerId="ADAL" clId="{2063648D-D739-4111-94B5-8EEC74FB02A2}" dt="2025-03-04T05:58:32.406" v="255" actId="167"/>
        <pc:sldMkLst>
          <pc:docMk/>
          <pc:sldMk cId="2766420987" sldId="374"/>
        </pc:sldMkLst>
        <pc:picChg chg="add mod ord">
          <ac:chgData name="Michelle Picón Salinas" userId="2587e1e9-9f21-4b7b-b919-8ef356ce05c7" providerId="ADAL" clId="{2063648D-D739-4111-94B5-8EEC74FB02A2}" dt="2025-03-04T05:58:32.406" v="255" actId="167"/>
          <ac:picMkLst>
            <pc:docMk/>
            <pc:sldMk cId="2766420987" sldId="374"/>
            <ac:picMk id="2" creationId="{85C3F0FE-D7AC-DD3C-AC71-B05E9285782A}"/>
          </ac:picMkLst>
        </pc:picChg>
      </pc:sldChg>
      <pc:sldChg chg="addSp modSp mod">
        <pc:chgData name="Michelle Picón Salinas" userId="2587e1e9-9f21-4b7b-b919-8ef356ce05c7" providerId="ADAL" clId="{2063648D-D739-4111-94B5-8EEC74FB02A2}" dt="2025-03-04T05:59:30.388" v="270" actId="1076"/>
        <pc:sldMkLst>
          <pc:docMk/>
          <pc:sldMk cId="522293508" sldId="375"/>
        </pc:sldMkLst>
        <pc:spChg chg="add mod">
          <ac:chgData name="Michelle Picón Salinas" userId="2587e1e9-9f21-4b7b-b919-8ef356ce05c7" providerId="ADAL" clId="{2063648D-D739-4111-94B5-8EEC74FB02A2}" dt="2025-03-04T05:59:30.388" v="270" actId="1076"/>
          <ac:spMkLst>
            <pc:docMk/>
            <pc:sldMk cId="522293508" sldId="375"/>
            <ac:spMk id="4" creationId="{7C9A9CC2-AF23-3D9F-5ECB-D82A25BA77B4}"/>
          </ac:spMkLst>
        </pc:spChg>
        <pc:picChg chg="add mod ord">
          <ac:chgData name="Michelle Picón Salinas" userId="2587e1e9-9f21-4b7b-b919-8ef356ce05c7" providerId="ADAL" clId="{2063648D-D739-4111-94B5-8EEC74FB02A2}" dt="2025-03-04T05:59:12.598" v="257" actId="167"/>
          <ac:picMkLst>
            <pc:docMk/>
            <pc:sldMk cId="522293508" sldId="375"/>
            <ac:picMk id="2" creationId="{E41CD93B-EB8A-BCDD-CCE0-D27D12DFD2D1}"/>
          </ac:picMkLst>
        </pc:picChg>
        <pc:picChg chg="mod">
          <ac:chgData name="Michelle Picón Salinas" userId="2587e1e9-9f21-4b7b-b919-8ef356ce05c7" providerId="ADAL" clId="{2063648D-D739-4111-94B5-8EEC74FB02A2}" dt="2025-03-04T05:59:15.613" v="259" actId="1076"/>
          <ac:picMkLst>
            <pc:docMk/>
            <pc:sldMk cId="522293508" sldId="375"/>
            <ac:picMk id="3" creationId="{EBFEB0F4-359B-506C-B017-F91217B909E4}"/>
          </ac:picMkLst>
        </pc:picChg>
      </pc:sldChg>
      <pc:sldChg chg="del">
        <pc:chgData name="Michelle Picón Salinas" userId="2587e1e9-9f21-4b7b-b919-8ef356ce05c7" providerId="ADAL" clId="{2063648D-D739-4111-94B5-8EEC74FB02A2}" dt="2025-03-04T06:01:58.194" v="298" actId="47"/>
        <pc:sldMkLst>
          <pc:docMk/>
          <pc:sldMk cId="4037416742" sldId="376"/>
        </pc:sldMkLst>
      </pc:sldChg>
      <pc:sldChg chg="addSp modSp mod">
        <pc:chgData name="Michelle Picón Salinas" userId="2587e1e9-9f21-4b7b-b919-8ef356ce05c7" providerId="ADAL" clId="{2063648D-D739-4111-94B5-8EEC74FB02A2}" dt="2025-03-04T05:58:28.568" v="253" actId="167"/>
        <pc:sldMkLst>
          <pc:docMk/>
          <pc:sldMk cId="1453238955" sldId="378"/>
        </pc:sldMkLst>
        <pc:picChg chg="add mod ord">
          <ac:chgData name="Michelle Picón Salinas" userId="2587e1e9-9f21-4b7b-b919-8ef356ce05c7" providerId="ADAL" clId="{2063648D-D739-4111-94B5-8EEC74FB02A2}" dt="2025-03-04T05:58:28.568" v="253" actId="167"/>
          <ac:picMkLst>
            <pc:docMk/>
            <pc:sldMk cId="1453238955" sldId="378"/>
            <ac:picMk id="2" creationId="{7A714A73-487D-B0E0-E5EE-F222618D4E0D}"/>
          </ac:picMkLst>
        </pc:picChg>
      </pc:sldChg>
      <pc:sldChg chg="addSp modSp mod">
        <pc:chgData name="Michelle Picón Salinas" userId="2587e1e9-9f21-4b7b-b919-8ef356ce05c7" providerId="ADAL" clId="{2063648D-D739-4111-94B5-8EEC74FB02A2}" dt="2025-03-04T05:59:40.525" v="274" actId="167"/>
        <pc:sldMkLst>
          <pc:docMk/>
          <pc:sldMk cId="816843196" sldId="379"/>
        </pc:sldMkLst>
        <pc:picChg chg="add mod ord">
          <ac:chgData name="Michelle Picón Salinas" userId="2587e1e9-9f21-4b7b-b919-8ef356ce05c7" providerId="ADAL" clId="{2063648D-D739-4111-94B5-8EEC74FB02A2}" dt="2025-03-04T05:59:40.525" v="274" actId="167"/>
          <ac:picMkLst>
            <pc:docMk/>
            <pc:sldMk cId="816843196" sldId="379"/>
            <ac:picMk id="2" creationId="{B3EF2054-71CE-6DD6-ED48-CB1E9A9D1316}"/>
          </ac:picMkLst>
        </pc:picChg>
      </pc:sldChg>
      <pc:sldChg chg="addSp modSp mod">
        <pc:chgData name="Michelle Picón Salinas" userId="2587e1e9-9f21-4b7b-b919-8ef356ce05c7" providerId="ADAL" clId="{2063648D-D739-4111-94B5-8EEC74FB02A2}" dt="2025-03-04T05:59:37.175" v="272" actId="167"/>
        <pc:sldMkLst>
          <pc:docMk/>
          <pc:sldMk cId="153754626" sldId="380"/>
        </pc:sldMkLst>
        <pc:picChg chg="add mod ord">
          <ac:chgData name="Michelle Picón Salinas" userId="2587e1e9-9f21-4b7b-b919-8ef356ce05c7" providerId="ADAL" clId="{2063648D-D739-4111-94B5-8EEC74FB02A2}" dt="2025-03-04T05:59:37.175" v="272" actId="167"/>
          <ac:picMkLst>
            <pc:docMk/>
            <pc:sldMk cId="153754626" sldId="380"/>
            <ac:picMk id="2" creationId="{51146A07-B27C-0E45-957A-1F558F0BB088}"/>
          </ac:picMkLst>
        </pc:picChg>
      </pc:sldChg>
      <pc:sldChg chg="addSp modSp add mod">
        <pc:chgData name="Michelle Picón Salinas" userId="2587e1e9-9f21-4b7b-b919-8ef356ce05c7" providerId="ADAL" clId="{2063648D-D739-4111-94B5-8EEC74FB02A2}" dt="2025-03-04T02:20:55.446" v="14" actId="113"/>
        <pc:sldMkLst>
          <pc:docMk/>
          <pc:sldMk cId="1544838432" sldId="381"/>
        </pc:sldMkLst>
        <pc:spChg chg="mod">
          <ac:chgData name="Michelle Picón Salinas" userId="2587e1e9-9f21-4b7b-b919-8ef356ce05c7" providerId="ADAL" clId="{2063648D-D739-4111-94B5-8EEC74FB02A2}" dt="2025-03-04T02:20:55.446" v="14" actId="113"/>
          <ac:spMkLst>
            <pc:docMk/>
            <pc:sldMk cId="1544838432" sldId="381"/>
            <ac:spMk id="2" creationId="{D13D670F-1978-A044-8F38-CBAFB0188533}"/>
          </ac:spMkLst>
        </pc:spChg>
        <pc:spChg chg="mod">
          <ac:chgData name="Michelle Picón Salinas" userId="2587e1e9-9f21-4b7b-b919-8ef356ce05c7" providerId="ADAL" clId="{2063648D-D739-4111-94B5-8EEC74FB02A2}" dt="2025-03-04T02:20:16.406" v="1" actId="27636"/>
          <ac:spMkLst>
            <pc:docMk/>
            <pc:sldMk cId="1544838432" sldId="381"/>
            <ac:spMk id="3" creationId="{FFE71A78-E3AF-D2A9-F4F9-1552C4262017}"/>
          </ac:spMkLst>
        </pc:spChg>
        <pc:picChg chg="add mod">
          <ac:chgData name="Michelle Picón Salinas" userId="2587e1e9-9f21-4b7b-b919-8ef356ce05c7" providerId="ADAL" clId="{2063648D-D739-4111-94B5-8EEC74FB02A2}" dt="2025-03-04T02:20:41.396" v="10" actId="14100"/>
          <ac:picMkLst>
            <pc:docMk/>
            <pc:sldMk cId="1544838432" sldId="381"/>
            <ac:picMk id="5" creationId="{85D463FC-DF70-534E-6825-ABF8C822435E}"/>
          </ac:picMkLst>
        </pc:picChg>
        <pc:picChg chg="add mod">
          <ac:chgData name="Michelle Picón Salinas" userId="2587e1e9-9f21-4b7b-b919-8ef356ce05c7" providerId="ADAL" clId="{2063648D-D739-4111-94B5-8EEC74FB02A2}" dt="2025-03-04T02:20:43.076" v="11" actId="1076"/>
          <ac:picMkLst>
            <pc:docMk/>
            <pc:sldMk cId="1544838432" sldId="381"/>
            <ac:picMk id="6" creationId="{9EBFA19E-BAE3-3772-7832-292870A36E8F}"/>
          </ac:picMkLst>
        </pc:picChg>
      </pc:sldChg>
      <pc:sldChg chg="modSp add mod">
        <pc:chgData name="Michelle Picón Salinas" userId="2587e1e9-9f21-4b7b-b919-8ef356ce05c7" providerId="ADAL" clId="{2063648D-D739-4111-94B5-8EEC74FB02A2}" dt="2025-03-04T02:22:04.328" v="21" actId="113"/>
        <pc:sldMkLst>
          <pc:docMk/>
          <pc:sldMk cId="36814349" sldId="382"/>
        </pc:sldMkLst>
        <pc:spChg chg="mod">
          <ac:chgData name="Michelle Picón Salinas" userId="2587e1e9-9f21-4b7b-b919-8ef356ce05c7" providerId="ADAL" clId="{2063648D-D739-4111-94B5-8EEC74FB02A2}" dt="2025-03-04T02:22:04.328" v="21" actId="113"/>
          <ac:spMkLst>
            <pc:docMk/>
            <pc:sldMk cId="36814349" sldId="382"/>
            <ac:spMk id="2" creationId="{DCF3F444-43D2-6426-C1C7-49AE0CCB64A1}"/>
          </ac:spMkLst>
        </pc:spChg>
      </pc:sldChg>
      <pc:sldChg chg="addSp delSp modSp add mod">
        <pc:chgData name="Michelle Picón Salinas" userId="2587e1e9-9f21-4b7b-b919-8ef356ce05c7" providerId="ADAL" clId="{2063648D-D739-4111-94B5-8EEC74FB02A2}" dt="2025-03-04T02:23:33.916" v="54" actId="1076"/>
        <pc:sldMkLst>
          <pc:docMk/>
          <pc:sldMk cId="1737535560" sldId="383"/>
        </pc:sldMkLst>
        <pc:spChg chg="del">
          <ac:chgData name="Michelle Picón Salinas" userId="2587e1e9-9f21-4b7b-b919-8ef356ce05c7" providerId="ADAL" clId="{2063648D-D739-4111-94B5-8EEC74FB02A2}" dt="2025-03-04T02:22:36.781" v="26" actId="478"/>
          <ac:spMkLst>
            <pc:docMk/>
            <pc:sldMk cId="1737535560" sldId="383"/>
            <ac:spMk id="2" creationId="{6C28CE20-F9FE-893C-A928-0F7C877E1027}"/>
          </ac:spMkLst>
        </pc:spChg>
        <pc:spChg chg="del">
          <ac:chgData name="Michelle Picón Salinas" userId="2587e1e9-9f21-4b7b-b919-8ef356ce05c7" providerId="ADAL" clId="{2063648D-D739-4111-94B5-8EEC74FB02A2}" dt="2025-03-04T02:22:36.781" v="26" actId="478"/>
          <ac:spMkLst>
            <pc:docMk/>
            <pc:sldMk cId="1737535560" sldId="383"/>
            <ac:spMk id="3" creationId="{3501ED2B-24CA-7469-90DE-B472A7765F4D}"/>
          </ac:spMkLst>
        </pc:spChg>
        <pc:spChg chg="add del mod">
          <ac:chgData name="Michelle Picón Salinas" userId="2587e1e9-9f21-4b7b-b919-8ef356ce05c7" providerId="ADAL" clId="{2063648D-D739-4111-94B5-8EEC74FB02A2}" dt="2025-03-04T02:22:39.729" v="27" actId="478"/>
          <ac:spMkLst>
            <pc:docMk/>
            <pc:sldMk cId="1737535560" sldId="383"/>
            <ac:spMk id="6" creationId="{4064397D-2561-BDDE-7DB1-EBE0E921D8EC}"/>
          </ac:spMkLst>
        </pc:spChg>
        <pc:spChg chg="del">
          <ac:chgData name="Michelle Picón Salinas" userId="2587e1e9-9f21-4b7b-b919-8ef356ce05c7" providerId="ADAL" clId="{2063648D-D739-4111-94B5-8EEC74FB02A2}" dt="2025-03-04T02:22:39.729" v="27" actId="478"/>
          <ac:spMkLst>
            <pc:docMk/>
            <pc:sldMk cId="1737535560" sldId="383"/>
            <ac:spMk id="10" creationId="{470A9144-3E6C-659E-2C76-7B8B47FD1C58}"/>
          </ac:spMkLst>
        </pc:spChg>
        <pc:spChg chg="add del mod">
          <ac:chgData name="Michelle Picón Salinas" userId="2587e1e9-9f21-4b7b-b919-8ef356ce05c7" providerId="ADAL" clId="{2063648D-D739-4111-94B5-8EEC74FB02A2}" dt="2025-03-04T02:22:39.729" v="27" actId="478"/>
          <ac:spMkLst>
            <pc:docMk/>
            <pc:sldMk cId="1737535560" sldId="383"/>
            <ac:spMk id="11" creationId="{19A68647-BC4F-F836-30C5-B34FA6E16DBF}"/>
          </ac:spMkLst>
        </pc:spChg>
        <pc:picChg chg="add mod">
          <ac:chgData name="Michelle Picón Salinas" userId="2587e1e9-9f21-4b7b-b919-8ef356ce05c7" providerId="ADAL" clId="{2063648D-D739-4111-94B5-8EEC74FB02A2}" dt="2025-03-04T02:22:42.849" v="28"/>
          <ac:picMkLst>
            <pc:docMk/>
            <pc:sldMk cId="1737535560" sldId="383"/>
            <ac:picMk id="12" creationId="{4D3B0552-4C5C-7DCA-8B67-339EF3A78285}"/>
          </ac:picMkLst>
        </pc:picChg>
        <pc:picChg chg="add mod">
          <ac:chgData name="Michelle Picón Salinas" userId="2587e1e9-9f21-4b7b-b919-8ef356ce05c7" providerId="ADAL" clId="{2063648D-D739-4111-94B5-8EEC74FB02A2}" dt="2025-03-04T02:23:33.916" v="54" actId="1076"/>
          <ac:picMkLst>
            <pc:docMk/>
            <pc:sldMk cId="1737535560" sldId="383"/>
            <ac:picMk id="14" creationId="{419560B1-73CD-BFA5-E50D-D862ABF29F8D}"/>
          </ac:picMkLst>
        </pc:picChg>
        <pc:cxnChg chg="del">
          <ac:chgData name="Michelle Picón Salinas" userId="2587e1e9-9f21-4b7b-b919-8ef356ce05c7" providerId="ADAL" clId="{2063648D-D739-4111-94B5-8EEC74FB02A2}" dt="2025-03-04T02:22:36.781" v="26" actId="478"/>
          <ac:cxnSpMkLst>
            <pc:docMk/>
            <pc:sldMk cId="1737535560" sldId="383"/>
            <ac:cxnSpMk id="7" creationId="{78846BAC-B170-DA5C-3CD5-3506BC82AF5C}"/>
          </ac:cxnSpMkLst>
        </pc:cxnChg>
      </pc:sldChg>
    </pc:docChg>
  </pc:docChgLst>
  <pc:docChgLst>
    <pc:chgData name="Michelle Picón Salinas" userId="S::mpicon@flar.net::2587e1e9-9f21-4b7b-b919-8ef356ce05c7" providerId="AD" clId="Web-{7E9E9C1E-5ED3-EF7C-A007-F9397B4A5E41}"/>
    <pc:docChg chg="modSld">
      <pc:chgData name="Michelle Picón Salinas" userId="S::mpicon@flar.net::2587e1e9-9f21-4b7b-b919-8ef356ce05c7" providerId="AD" clId="Web-{7E9E9C1E-5ED3-EF7C-A007-F9397B4A5E41}" dt="2025-02-28T14:17:26.677" v="7" actId="1076"/>
      <pc:docMkLst>
        <pc:docMk/>
      </pc:docMkLst>
      <pc:sldChg chg="delSp">
        <pc:chgData name="Michelle Picón Salinas" userId="S::mpicon@flar.net::2587e1e9-9f21-4b7b-b919-8ef356ce05c7" providerId="AD" clId="Web-{7E9E9C1E-5ED3-EF7C-A007-F9397B4A5E41}" dt="2025-02-28T14:16:09.722" v="1"/>
        <pc:sldMkLst>
          <pc:docMk/>
          <pc:sldMk cId="3193969087" sldId="258"/>
        </pc:sldMkLst>
      </pc:sldChg>
      <pc:sldChg chg="addSp modSp">
        <pc:chgData name="Michelle Picón Salinas" userId="S::mpicon@flar.net::2587e1e9-9f21-4b7b-b919-8ef356ce05c7" providerId="AD" clId="Web-{7E9E9C1E-5ED3-EF7C-A007-F9397B4A5E41}" dt="2025-02-28T14:17:26.677" v="7" actId="1076"/>
        <pc:sldMkLst>
          <pc:docMk/>
          <pc:sldMk cId="828458016" sldId="292"/>
        </pc:sldMkLst>
        <pc:spChg chg="add ord">
          <ac:chgData name="Michelle Picón Salinas" userId="S::mpicon@flar.net::2587e1e9-9f21-4b7b-b919-8ef356ce05c7" providerId="AD" clId="Web-{7E9E9C1E-5ED3-EF7C-A007-F9397B4A5E41}" dt="2025-02-28T14:16:35.035" v="3"/>
          <ac:spMkLst>
            <pc:docMk/>
            <pc:sldMk cId="828458016" sldId="292"/>
            <ac:spMk id="4" creationId="{6BC2B060-0718-26D0-99AD-77819D05BE2C}"/>
          </ac:spMkLst>
        </pc:spChg>
        <pc:picChg chg="add mod">
          <ac:chgData name="Michelle Picón Salinas" userId="S::mpicon@flar.net::2587e1e9-9f21-4b7b-b919-8ef356ce05c7" providerId="AD" clId="Web-{7E9E9C1E-5ED3-EF7C-A007-F9397B4A5E41}" dt="2025-02-28T14:17:26.677" v="7" actId="1076"/>
          <ac:picMkLst>
            <pc:docMk/>
            <pc:sldMk cId="828458016" sldId="292"/>
            <ac:picMk id="6" creationId="{C8CF119C-D66A-039D-754D-7EEA34F316C3}"/>
          </ac:picMkLst>
        </pc:picChg>
        <pc:cxnChg chg="add">
          <ac:chgData name="Michelle Picón Salinas" userId="S::mpicon@flar.net::2587e1e9-9f21-4b7b-b919-8ef356ce05c7" providerId="AD" clId="Web-{7E9E9C1E-5ED3-EF7C-A007-F9397B4A5E41}" dt="2025-02-28T14:16:42.644" v="4"/>
          <ac:cxnSpMkLst>
            <pc:docMk/>
            <pc:sldMk cId="828458016" sldId="292"/>
            <ac:cxnSpMk id="5" creationId="{78846BAC-B170-DA5C-3CD5-3506BC82AF5C}"/>
          </ac:cxnSpMkLst>
        </pc:cxnChg>
      </pc:sldChg>
    </pc:docChg>
  </pc:docChgLst>
  <pc:docChgLst>
    <pc:chgData name="David Mora Orozco" userId="S::dmora@flar.net::8d993758-2077-41f3-b106-cd1c7fc8da9c" providerId="AD" clId="Web-{76177F51-9C5A-75FA-233D-FB90EF84CB67}"/>
    <pc:docChg chg="addSld delSld modSld sldOrd">
      <pc:chgData name="David Mora Orozco" userId="S::dmora@flar.net::8d993758-2077-41f3-b106-cd1c7fc8da9c" providerId="AD" clId="Web-{76177F51-9C5A-75FA-233D-FB90EF84CB67}" dt="2025-02-24T21:18:46.430" v="1239"/>
      <pc:docMkLst>
        <pc:docMk/>
      </pc:docMkLst>
      <pc:sldChg chg="del">
        <pc:chgData name="David Mora Orozco" userId="S::dmora@flar.net::8d993758-2077-41f3-b106-cd1c7fc8da9c" providerId="AD" clId="Web-{76177F51-9C5A-75FA-233D-FB90EF84CB67}" dt="2025-02-22T18:06:11.534" v="258"/>
        <pc:sldMkLst>
          <pc:docMk/>
          <pc:sldMk cId="2913214171" sldId="259"/>
        </pc:sldMkLst>
      </pc:sldChg>
      <pc:sldChg chg="del">
        <pc:chgData name="David Mora Orozco" userId="S::dmora@flar.net::8d993758-2077-41f3-b106-cd1c7fc8da9c" providerId="AD" clId="Web-{76177F51-9C5A-75FA-233D-FB90EF84CB67}" dt="2025-02-22T18:06:05.471" v="255"/>
        <pc:sldMkLst>
          <pc:docMk/>
          <pc:sldMk cId="1750625563" sldId="260"/>
        </pc:sldMkLst>
      </pc:sldChg>
      <pc:sldChg chg="del">
        <pc:chgData name="David Mora Orozco" userId="S::dmora@flar.net::8d993758-2077-41f3-b106-cd1c7fc8da9c" providerId="AD" clId="Web-{76177F51-9C5A-75FA-233D-FB90EF84CB67}" dt="2025-02-22T18:06:10.190" v="257"/>
        <pc:sldMkLst>
          <pc:docMk/>
          <pc:sldMk cId="202465517" sldId="262"/>
        </pc:sldMkLst>
      </pc:sldChg>
      <pc:sldChg chg="del">
        <pc:chgData name="David Mora Orozco" userId="S::dmora@flar.net::8d993758-2077-41f3-b106-cd1c7fc8da9c" providerId="AD" clId="Web-{76177F51-9C5A-75FA-233D-FB90EF84CB67}" dt="2025-02-22T18:06:12.878" v="259"/>
        <pc:sldMkLst>
          <pc:docMk/>
          <pc:sldMk cId="2815409067" sldId="263"/>
        </pc:sldMkLst>
      </pc:sldChg>
      <pc:sldChg chg="del">
        <pc:chgData name="David Mora Orozco" userId="S::dmora@flar.net::8d993758-2077-41f3-b106-cd1c7fc8da9c" providerId="AD" clId="Web-{76177F51-9C5A-75FA-233D-FB90EF84CB67}" dt="2025-02-22T18:06:14.378" v="260"/>
        <pc:sldMkLst>
          <pc:docMk/>
          <pc:sldMk cId="2045035844" sldId="264"/>
        </pc:sldMkLst>
      </pc:sldChg>
      <pc:sldChg chg="del">
        <pc:chgData name="David Mora Orozco" userId="S::dmora@flar.net::8d993758-2077-41f3-b106-cd1c7fc8da9c" providerId="AD" clId="Web-{76177F51-9C5A-75FA-233D-FB90EF84CB67}" dt="2025-02-22T18:06:14.690" v="261"/>
        <pc:sldMkLst>
          <pc:docMk/>
          <pc:sldMk cId="2918897009" sldId="265"/>
        </pc:sldMkLst>
      </pc:sldChg>
      <pc:sldChg chg="del">
        <pc:chgData name="David Mora Orozco" userId="S::dmora@flar.net::8d993758-2077-41f3-b106-cd1c7fc8da9c" providerId="AD" clId="Web-{76177F51-9C5A-75FA-233D-FB90EF84CB67}" dt="2025-02-22T18:06:15.331" v="262"/>
        <pc:sldMkLst>
          <pc:docMk/>
          <pc:sldMk cId="2117930686" sldId="266"/>
        </pc:sldMkLst>
      </pc:sldChg>
      <pc:sldChg chg="del">
        <pc:chgData name="David Mora Orozco" userId="S::dmora@flar.net::8d993758-2077-41f3-b106-cd1c7fc8da9c" providerId="AD" clId="Web-{76177F51-9C5A-75FA-233D-FB90EF84CB67}" dt="2025-02-22T18:06:15.862" v="263"/>
        <pc:sldMkLst>
          <pc:docMk/>
          <pc:sldMk cId="3429395281" sldId="267"/>
        </pc:sldMkLst>
      </pc:sldChg>
      <pc:sldChg chg="del">
        <pc:chgData name="David Mora Orozco" userId="S::dmora@flar.net::8d993758-2077-41f3-b106-cd1c7fc8da9c" providerId="AD" clId="Web-{76177F51-9C5A-75FA-233D-FB90EF84CB67}" dt="2025-02-22T18:06:16.815" v="264"/>
        <pc:sldMkLst>
          <pc:docMk/>
          <pc:sldMk cId="545203715" sldId="268"/>
        </pc:sldMkLst>
      </pc:sldChg>
      <pc:sldChg chg="del">
        <pc:chgData name="David Mora Orozco" userId="S::dmora@flar.net::8d993758-2077-41f3-b106-cd1c7fc8da9c" providerId="AD" clId="Web-{76177F51-9C5A-75FA-233D-FB90EF84CB67}" dt="2025-02-22T18:06:17.394" v="265"/>
        <pc:sldMkLst>
          <pc:docMk/>
          <pc:sldMk cId="3630823965" sldId="270"/>
        </pc:sldMkLst>
      </pc:sldChg>
      <pc:sldChg chg="del">
        <pc:chgData name="David Mora Orozco" userId="S::dmora@flar.net::8d993758-2077-41f3-b106-cd1c7fc8da9c" providerId="AD" clId="Web-{76177F51-9C5A-75FA-233D-FB90EF84CB67}" dt="2025-02-22T18:06:18.987" v="266"/>
        <pc:sldMkLst>
          <pc:docMk/>
          <pc:sldMk cId="2422103743" sldId="271"/>
        </pc:sldMkLst>
      </pc:sldChg>
      <pc:sldChg chg="del">
        <pc:chgData name="David Mora Orozco" userId="S::dmora@flar.net::8d993758-2077-41f3-b106-cd1c7fc8da9c" providerId="AD" clId="Web-{76177F51-9C5A-75FA-233D-FB90EF84CB67}" dt="2025-02-22T18:06:19.034" v="267"/>
        <pc:sldMkLst>
          <pc:docMk/>
          <pc:sldMk cId="1747232143" sldId="272"/>
        </pc:sldMkLst>
      </pc:sldChg>
      <pc:sldChg chg="del">
        <pc:chgData name="David Mora Orozco" userId="S::dmora@flar.net::8d993758-2077-41f3-b106-cd1c7fc8da9c" providerId="AD" clId="Web-{76177F51-9C5A-75FA-233D-FB90EF84CB67}" dt="2025-02-22T18:06:19.550" v="268"/>
        <pc:sldMkLst>
          <pc:docMk/>
          <pc:sldMk cId="3206971922" sldId="273"/>
        </pc:sldMkLst>
      </pc:sldChg>
      <pc:sldChg chg="del">
        <pc:chgData name="David Mora Orozco" userId="S::dmora@flar.net::8d993758-2077-41f3-b106-cd1c7fc8da9c" providerId="AD" clId="Web-{76177F51-9C5A-75FA-233D-FB90EF84CB67}" dt="2025-02-22T18:06:20.066" v="269"/>
        <pc:sldMkLst>
          <pc:docMk/>
          <pc:sldMk cId="2979036136" sldId="274"/>
        </pc:sldMkLst>
      </pc:sldChg>
      <pc:sldChg chg="del">
        <pc:chgData name="David Mora Orozco" userId="S::dmora@flar.net::8d993758-2077-41f3-b106-cd1c7fc8da9c" providerId="AD" clId="Web-{76177F51-9C5A-75FA-233D-FB90EF84CB67}" dt="2025-02-22T18:06:20.847" v="270"/>
        <pc:sldMkLst>
          <pc:docMk/>
          <pc:sldMk cId="2434231722" sldId="275"/>
        </pc:sldMkLst>
      </pc:sldChg>
      <pc:sldChg chg="del">
        <pc:chgData name="David Mora Orozco" userId="S::dmora@flar.net::8d993758-2077-41f3-b106-cd1c7fc8da9c" providerId="AD" clId="Web-{76177F51-9C5A-75FA-233D-FB90EF84CB67}" dt="2025-02-22T18:06:21.894" v="271"/>
        <pc:sldMkLst>
          <pc:docMk/>
          <pc:sldMk cId="1143124163" sldId="276"/>
        </pc:sldMkLst>
      </pc:sldChg>
      <pc:sldChg chg="del">
        <pc:chgData name="David Mora Orozco" userId="S::dmora@flar.net::8d993758-2077-41f3-b106-cd1c7fc8da9c" providerId="AD" clId="Web-{76177F51-9C5A-75FA-233D-FB90EF84CB67}" dt="2025-02-22T18:06:24.519" v="272"/>
        <pc:sldMkLst>
          <pc:docMk/>
          <pc:sldMk cId="2156055308" sldId="277"/>
        </pc:sldMkLst>
      </pc:sldChg>
      <pc:sldChg chg="del">
        <pc:chgData name="David Mora Orozco" userId="S::dmora@flar.net::8d993758-2077-41f3-b106-cd1c7fc8da9c" providerId="AD" clId="Web-{76177F51-9C5A-75FA-233D-FB90EF84CB67}" dt="2025-02-22T18:06:24.566" v="273"/>
        <pc:sldMkLst>
          <pc:docMk/>
          <pc:sldMk cId="401540560" sldId="278"/>
        </pc:sldMkLst>
      </pc:sldChg>
      <pc:sldChg chg="del">
        <pc:chgData name="David Mora Orozco" userId="S::dmora@flar.net::8d993758-2077-41f3-b106-cd1c7fc8da9c" providerId="AD" clId="Web-{76177F51-9C5A-75FA-233D-FB90EF84CB67}" dt="2025-02-22T18:06:25.253" v="274"/>
        <pc:sldMkLst>
          <pc:docMk/>
          <pc:sldMk cId="3836395099" sldId="279"/>
        </pc:sldMkLst>
      </pc:sldChg>
      <pc:sldChg chg="del">
        <pc:chgData name="David Mora Orozco" userId="S::dmora@flar.net::8d993758-2077-41f3-b106-cd1c7fc8da9c" providerId="AD" clId="Web-{76177F51-9C5A-75FA-233D-FB90EF84CB67}" dt="2025-02-22T18:06:26.128" v="275"/>
        <pc:sldMkLst>
          <pc:docMk/>
          <pc:sldMk cId="1325782641" sldId="280"/>
        </pc:sldMkLst>
      </pc:sldChg>
      <pc:sldChg chg="del">
        <pc:chgData name="David Mora Orozco" userId="S::dmora@flar.net::8d993758-2077-41f3-b106-cd1c7fc8da9c" providerId="AD" clId="Web-{76177F51-9C5A-75FA-233D-FB90EF84CB67}" dt="2025-02-22T18:06:02.315" v="254"/>
        <pc:sldMkLst>
          <pc:docMk/>
          <pc:sldMk cId="3393730443" sldId="282"/>
        </pc:sldMkLst>
      </pc:sldChg>
      <pc:sldChg chg="del">
        <pc:chgData name="David Mora Orozco" userId="S::dmora@flar.net::8d993758-2077-41f3-b106-cd1c7fc8da9c" providerId="AD" clId="Web-{76177F51-9C5A-75FA-233D-FB90EF84CB67}" dt="2025-02-22T18:06:07.831" v="256"/>
        <pc:sldMkLst>
          <pc:docMk/>
          <pc:sldMk cId="2546667967" sldId="283"/>
        </pc:sldMkLst>
      </pc:sldChg>
      <pc:sldChg chg="addSp delSp modSp">
        <pc:chgData name="David Mora Orozco" userId="S::dmora@flar.net::8d993758-2077-41f3-b106-cd1c7fc8da9c" providerId="AD" clId="Web-{76177F51-9C5A-75FA-233D-FB90EF84CB67}" dt="2025-02-22T22:47:51.135" v="957" actId="14100"/>
        <pc:sldMkLst>
          <pc:docMk/>
          <pc:sldMk cId="1125104338" sldId="284"/>
        </pc:sldMkLst>
        <pc:spChg chg="mod">
          <ac:chgData name="David Mora Orozco" userId="S::dmora@flar.net::8d993758-2077-41f3-b106-cd1c7fc8da9c" providerId="AD" clId="Web-{76177F51-9C5A-75FA-233D-FB90EF84CB67}" dt="2025-02-22T22:40:51.825" v="864" actId="1076"/>
          <ac:spMkLst>
            <pc:docMk/>
            <pc:sldMk cId="1125104338" sldId="284"/>
            <ac:spMk id="2" creationId="{A802B8CD-5F8E-4A9C-12AB-BCA20A0AA303}"/>
          </ac:spMkLst>
        </pc:spChg>
        <pc:spChg chg="add mod">
          <ac:chgData name="David Mora Orozco" userId="S::dmora@flar.net::8d993758-2077-41f3-b106-cd1c7fc8da9c" providerId="AD" clId="Web-{76177F51-9C5A-75FA-233D-FB90EF84CB67}" dt="2025-02-22T22:47:39.369" v="955" actId="1076"/>
          <ac:spMkLst>
            <pc:docMk/>
            <pc:sldMk cId="1125104338" sldId="284"/>
            <ac:spMk id="6" creationId="{42EDD3DD-8E17-4F2F-5DD4-B95088804B75}"/>
          </ac:spMkLst>
        </pc:spChg>
        <pc:spChg chg="add mod">
          <ac:chgData name="David Mora Orozco" userId="S::dmora@flar.net::8d993758-2077-41f3-b106-cd1c7fc8da9c" providerId="AD" clId="Web-{76177F51-9C5A-75FA-233D-FB90EF84CB67}" dt="2025-02-22T22:47:51.135" v="957" actId="14100"/>
          <ac:spMkLst>
            <pc:docMk/>
            <pc:sldMk cId="1125104338" sldId="284"/>
            <ac:spMk id="7" creationId="{BE2A4801-362D-7D6B-1251-41A2C8F3B4A2}"/>
          </ac:spMkLst>
        </pc:spChg>
        <pc:spChg chg="add mod">
          <ac:chgData name="David Mora Orozco" userId="S::dmora@flar.net::8d993758-2077-41f3-b106-cd1c7fc8da9c" providerId="AD" clId="Web-{76177F51-9C5A-75FA-233D-FB90EF84CB67}" dt="2025-02-22T22:47:39.291" v="951" actId="1076"/>
          <ac:spMkLst>
            <pc:docMk/>
            <pc:sldMk cId="1125104338" sldId="284"/>
            <ac:spMk id="10" creationId="{BFCB3630-6758-ECDB-4DF4-39565721F3E7}"/>
          </ac:spMkLst>
        </pc:spChg>
        <pc:graphicFrameChg chg="add mod modGraphic">
          <ac:chgData name="David Mora Orozco" userId="S::dmora@flar.net::8d993758-2077-41f3-b106-cd1c7fc8da9c" providerId="AD" clId="Web-{76177F51-9C5A-75FA-233D-FB90EF84CB67}" dt="2025-02-22T22:47:39.323" v="952" actId="1076"/>
          <ac:graphicFrameMkLst>
            <pc:docMk/>
            <pc:sldMk cId="1125104338" sldId="284"/>
            <ac:graphicFrameMk id="5" creationId="{118DC4F5-E31C-0691-FBA5-5B8D6DF5D997}"/>
          </ac:graphicFrameMkLst>
        </pc:graphicFrameChg>
        <pc:graphicFrameChg chg="add mod modGraphic">
          <ac:chgData name="David Mora Orozco" userId="S::dmora@flar.net::8d993758-2077-41f3-b106-cd1c7fc8da9c" providerId="AD" clId="Web-{76177F51-9C5A-75FA-233D-FB90EF84CB67}" dt="2025-02-22T22:47:39.338" v="953" actId="1076"/>
          <ac:graphicFrameMkLst>
            <pc:docMk/>
            <pc:sldMk cId="1125104338" sldId="284"/>
            <ac:graphicFrameMk id="9" creationId="{4DA444C2-29C7-374E-2CBB-2A0F92E871E6}"/>
          </ac:graphicFrameMkLst>
        </pc:graphicFrameChg>
      </pc:sldChg>
      <pc:sldChg chg="addSp delSp modSp">
        <pc:chgData name="David Mora Orozco" userId="S::dmora@flar.net::8d993758-2077-41f3-b106-cd1c7fc8da9c" providerId="AD" clId="Web-{76177F51-9C5A-75FA-233D-FB90EF84CB67}" dt="2025-02-22T23:03:35.863" v="1089" actId="1076"/>
        <pc:sldMkLst>
          <pc:docMk/>
          <pc:sldMk cId="517125826" sldId="285"/>
        </pc:sldMkLst>
        <pc:spChg chg="mod">
          <ac:chgData name="David Mora Orozco" userId="S::dmora@flar.net::8d993758-2077-41f3-b106-cd1c7fc8da9c" providerId="AD" clId="Web-{76177F51-9C5A-75FA-233D-FB90EF84CB67}" dt="2025-02-22T18:10:10.431" v="277" actId="1076"/>
          <ac:spMkLst>
            <pc:docMk/>
            <pc:sldMk cId="517125826" sldId="285"/>
            <ac:spMk id="2" creationId="{FC5ED73B-9095-F100-3B9F-D072EE96CC18}"/>
          </ac:spMkLst>
        </pc:spChg>
        <pc:spChg chg="add mod">
          <ac:chgData name="David Mora Orozco" userId="S::dmora@flar.net::8d993758-2077-41f3-b106-cd1c7fc8da9c" providerId="AD" clId="Web-{76177F51-9C5A-75FA-233D-FB90EF84CB67}" dt="2025-02-22T17:43:47.888" v="216" actId="20577"/>
          <ac:spMkLst>
            <pc:docMk/>
            <pc:sldMk cId="517125826" sldId="285"/>
            <ac:spMk id="4" creationId="{733EE1F5-80F3-8E24-11E9-1C4531268BE6}"/>
          </ac:spMkLst>
        </pc:spChg>
        <pc:spChg chg="add mod">
          <ac:chgData name="David Mora Orozco" userId="S::dmora@flar.net::8d993758-2077-41f3-b106-cd1c7fc8da9c" providerId="AD" clId="Web-{76177F51-9C5A-75FA-233D-FB90EF84CB67}" dt="2025-02-22T17:29:02.925" v="103" actId="20577"/>
          <ac:spMkLst>
            <pc:docMk/>
            <pc:sldMk cId="517125826" sldId="285"/>
            <ac:spMk id="6" creationId="{DE5C4530-C2E6-E4F4-7A42-2E87F34A1E36}"/>
          </ac:spMkLst>
        </pc:spChg>
        <pc:spChg chg="add mod">
          <ac:chgData name="David Mora Orozco" userId="S::dmora@flar.net::8d993758-2077-41f3-b106-cd1c7fc8da9c" providerId="AD" clId="Web-{76177F51-9C5A-75FA-233D-FB90EF84CB67}" dt="2025-02-22T17:43:33.794" v="213" actId="20577"/>
          <ac:spMkLst>
            <pc:docMk/>
            <pc:sldMk cId="517125826" sldId="285"/>
            <ac:spMk id="8" creationId="{A448A94F-BBA7-867D-3EBF-7059381887B5}"/>
          </ac:spMkLst>
        </pc:spChg>
        <pc:spChg chg="add mod">
          <ac:chgData name="David Mora Orozco" userId="S::dmora@flar.net::8d993758-2077-41f3-b106-cd1c7fc8da9c" providerId="AD" clId="Web-{76177F51-9C5A-75FA-233D-FB90EF84CB67}" dt="2025-02-22T17:28:27.658" v="94" actId="20577"/>
          <ac:spMkLst>
            <pc:docMk/>
            <pc:sldMk cId="517125826" sldId="285"/>
            <ac:spMk id="9" creationId="{8DA59B62-E0F0-2AC0-D333-84A04430B52A}"/>
          </ac:spMkLst>
        </pc:spChg>
        <pc:spChg chg="add mod">
          <ac:chgData name="David Mora Orozco" userId="S::dmora@flar.net::8d993758-2077-41f3-b106-cd1c7fc8da9c" providerId="AD" clId="Web-{76177F51-9C5A-75FA-233D-FB90EF84CB67}" dt="2025-02-22T17:28:47.534" v="97" actId="20577"/>
          <ac:spMkLst>
            <pc:docMk/>
            <pc:sldMk cId="517125826" sldId="285"/>
            <ac:spMk id="10" creationId="{86E02D06-9B29-5A47-8BF7-1BC1742384AF}"/>
          </ac:spMkLst>
        </pc:spChg>
        <pc:spChg chg="add mod">
          <ac:chgData name="David Mora Orozco" userId="S::dmora@flar.net::8d993758-2077-41f3-b106-cd1c7fc8da9c" providerId="AD" clId="Web-{76177F51-9C5A-75FA-233D-FB90EF84CB67}" dt="2025-02-22T17:28:51.190" v="98" actId="20577"/>
          <ac:spMkLst>
            <pc:docMk/>
            <pc:sldMk cId="517125826" sldId="285"/>
            <ac:spMk id="11" creationId="{3A854BC6-0E63-8B6C-BAE5-F8D3538BF2FB}"/>
          </ac:spMkLst>
        </pc:spChg>
        <pc:spChg chg="add mod">
          <ac:chgData name="David Mora Orozco" userId="S::dmora@flar.net::8d993758-2077-41f3-b106-cd1c7fc8da9c" providerId="AD" clId="Web-{76177F51-9C5A-75FA-233D-FB90EF84CB67}" dt="2025-02-22T23:02:51.705" v="1081" actId="1076"/>
          <ac:spMkLst>
            <pc:docMk/>
            <pc:sldMk cId="517125826" sldId="285"/>
            <ac:spMk id="15" creationId="{317EA7EF-E54F-0291-40D4-82BCE9EEAB0D}"/>
          </ac:spMkLst>
        </pc:spChg>
        <pc:spChg chg="add mod">
          <ac:chgData name="David Mora Orozco" userId="S::dmora@flar.net::8d993758-2077-41f3-b106-cd1c7fc8da9c" providerId="AD" clId="Web-{76177F51-9C5A-75FA-233D-FB90EF84CB67}" dt="2025-02-22T23:02:51.705" v="1082" actId="1076"/>
          <ac:spMkLst>
            <pc:docMk/>
            <pc:sldMk cId="517125826" sldId="285"/>
            <ac:spMk id="16" creationId="{81ED55D3-D166-6F32-187B-70B9918863CE}"/>
          </ac:spMkLst>
        </pc:spChg>
        <pc:spChg chg="add mod">
          <ac:chgData name="David Mora Orozco" userId="S::dmora@flar.net::8d993758-2077-41f3-b106-cd1c7fc8da9c" providerId="AD" clId="Web-{76177F51-9C5A-75FA-233D-FB90EF84CB67}" dt="2025-02-22T17:44:58.218" v="250" actId="20577"/>
          <ac:spMkLst>
            <pc:docMk/>
            <pc:sldMk cId="517125826" sldId="285"/>
            <ac:spMk id="28" creationId="{82C5B932-9A9A-4295-6A37-5FB841F1C696}"/>
          </ac:spMkLst>
        </pc:spChg>
        <pc:spChg chg="add mod">
          <ac:chgData name="David Mora Orozco" userId="S::dmora@flar.net::8d993758-2077-41f3-b106-cd1c7fc8da9c" providerId="AD" clId="Web-{76177F51-9C5A-75FA-233D-FB90EF84CB67}" dt="2025-02-22T23:02:51.721" v="1083" actId="1076"/>
          <ac:spMkLst>
            <pc:docMk/>
            <pc:sldMk cId="517125826" sldId="285"/>
            <ac:spMk id="31" creationId="{8394253F-869F-2426-BF5F-D9E5B63DEEAE}"/>
          </ac:spMkLst>
        </pc:spChg>
        <pc:spChg chg="add mod">
          <ac:chgData name="David Mora Orozco" userId="S::dmora@flar.net::8d993758-2077-41f3-b106-cd1c7fc8da9c" providerId="AD" clId="Web-{76177F51-9C5A-75FA-233D-FB90EF84CB67}" dt="2025-02-22T23:02:51.736" v="1084" actId="1076"/>
          <ac:spMkLst>
            <pc:docMk/>
            <pc:sldMk cId="517125826" sldId="285"/>
            <ac:spMk id="32" creationId="{75D036EE-3613-2DC4-1DFD-E42DD05E0909}"/>
          </ac:spMkLst>
        </pc:spChg>
        <pc:spChg chg="add mod">
          <ac:chgData name="David Mora Orozco" userId="S::dmora@flar.net::8d993758-2077-41f3-b106-cd1c7fc8da9c" providerId="AD" clId="Web-{76177F51-9C5A-75FA-233D-FB90EF84CB67}" dt="2025-02-22T23:02:51.752" v="1085" actId="1076"/>
          <ac:spMkLst>
            <pc:docMk/>
            <pc:sldMk cId="517125826" sldId="285"/>
            <ac:spMk id="33" creationId="{BB7CF330-B5D0-BD96-D32D-E7246B2FB055}"/>
          </ac:spMkLst>
        </pc:spChg>
        <pc:spChg chg="add mod">
          <ac:chgData name="David Mora Orozco" userId="S::dmora@flar.net::8d993758-2077-41f3-b106-cd1c7fc8da9c" providerId="AD" clId="Web-{76177F51-9C5A-75FA-233D-FB90EF84CB67}" dt="2025-02-22T23:02:51.768" v="1086" actId="1076"/>
          <ac:spMkLst>
            <pc:docMk/>
            <pc:sldMk cId="517125826" sldId="285"/>
            <ac:spMk id="34" creationId="{7FE97EB3-20E4-9CA7-DB14-EDA768364C52}"/>
          </ac:spMkLst>
        </pc:spChg>
        <pc:grpChg chg="add mod">
          <ac:chgData name="David Mora Orozco" userId="S::dmora@flar.net::8d993758-2077-41f3-b106-cd1c7fc8da9c" providerId="AD" clId="Web-{76177F51-9C5A-75FA-233D-FB90EF84CB67}" dt="2025-02-22T17:45:53.922" v="253" actId="1076"/>
          <ac:grpSpMkLst>
            <pc:docMk/>
            <pc:sldMk cId="517125826" sldId="285"/>
            <ac:grpSpMk id="29" creationId="{57F7EC47-58B8-8DDD-AF6E-B97C13CDAEE6}"/>
          </ac:grpSpMkLst>
        </pc:grpChg>
        <pc:graphicFrameChg chg="add mod modGraphic">
          <ac:chgData name="David Mora Orozco" userId="S::dmora@flar.net::8d993758-2077-41f3-b106-cd1c7fc8da9c" providerId="AD" clId="Web-{76177F51-9C5A-75FA-233D-FB90EF84CB67}" dt="2025-02-22T22:49:37.139" v="967"/>
          <ac:graphicFrameMkLst>
            <pc:docMk/>
            <pc:sldMk cId="517125826" sldId="285"/>
            <ac:graphicFrameMk id="12" creationId="{AEDBD429-2499-E431-A942-6523CFB76512}"/>
          </ac:graphicFrameMkLst>
        </pc:graphicFrameChg>
        <pc:graphicFrameChg chg="add mod modGraphic">
          <ac:chgData name="David Mora Orozco" userId="S::dmora@flar.net::8d993758-2077-41f3-b106-cd1c7fc8da9c" providerId="AD" clId="Web-{76177F51-9C5A-75FA-233D-FB90EF84CB67}" dt="2025-02-22T23:02:56.033" v="1087" actId="1076"/>
          <ac:graphicFrameMkLst>
            <pc:docMk/>
            <pc:sldMk cId="517125826" sldId="285"/>
            <ac:graphicFrameMk id="14" creationId="{497F8AD5-BD9F-18A2-8237-528E742D071A}"/>
          </ac:graphicFrameMkLst>
        </pc:graphicFrameChg>
        <pc:picChg chg="mod">
          <ac:chgData name="David Mora Orozco" userId="S::dmora@flar.net::8d993758-2077-41f3-b106-cd1c7fc8da9c" providerId="AD" clId="Web-{76177F51-9C5A-75FA-233D-FB90EF84CB67}" dt="2025-02-22T23:02:51.674" v="1079" actId="1076"/>
          <ac:picMkLst>
            <pc:docMk/>
            <pc:sldMk cId="517125826" sldId="285"/>
            <ac:picMk id="3" creationId="{897A637D-515B-C294-2A87-0CD30DB6A075}"/>
          </ac:picMkLst>
        </pc:picChg>
        <pc:picChg chg="add mod">
          <ac:chgData name="David Mora Orozco" userId="S::dmora@flar.net::8d993758-2077-41f3-b106-cd1c7fc8da9c" providerId="AD" clId="Web-{76177F51-9C5A-75FA-233D-FB90EF84CB67}" dt="2025-02-22T23:03:35.863" v="1089" actId="1076"/>
          <ac:picMkLst>
            <pc:docMk/>
            <pc:sldMk cId="517125826" sldId="285"/>
            <ac:picMk id="5" creationId="{37E9997D-7F75-3941-8809-C0D8096FD998}"/>
          </ac:picMkLst>
        </pc:picChg>
        <pc:picChg chg="add mod">
          <ac:chgData name="David Mora Orozco" userId="S::dmora@flar.net::8d993758-2077-41f3-b106-cd1c7fc8da9c" providerId="AD" clId="Web-{76177F51-9C5A-75FA-233D-FB90EF84CB67}" dt="2025-02-22T17:42:17.385" v="191" actId="14100"/>
          <ac:picMkLst>
            <pc:docMk/>
            <pc:sldMk cId="517125826" sldId="285"/>
            <ac:picMk id="24" creationId="{F18422E4-AC00-8011-DD8A-61ADDE186C68}"/>
          </ac:picMkLst>
        </pc:picChg>
        <pc:cxnChg chg="add mod">
          <ac:chgData name="David Mora Orozco" userId="S::dmora@flar.net::8d993758-2077-41f3-b106-cd1c7fc8da9c" providerId="AD" clId="Web-{76177F51-9C5A-75FA-233D-FB90EF84CB67}" dt="2025-02-22T17:37:16.174" v="161"/>
          <ac:cxnSpMkLst>
            <pc:docMk/>
            <pc:sldMk cId="517125826" sldId="285"/>
            <ac:cxnSpMk id="19" creationId="{6F79020D-6B4E-73FE-9075-CC86211F967B}"/>
          </ac:cxnSpMkLst>
        </pc:cxnChg>
        <pc:cxnChg chg="add mod">
          <ac:chgData name="David Mora Orozco" userId="S::dmora@flar.net::8d993758-2077-41f3-b106-cd1c7fc8da9c" providerId="AD" clId="Web-{76177F51-9C5A-75FA-233D-FB90EF84CB67}" dt="2025-02-22T17:37:20.283" v="162"/>
          <ac:cxnSpMkLst>
            <pc:docMk/>
            <pc:sldMk cId="517125826" sldId="285"/>
            <ac:cxnSpMk id="20" creationId="{76ED6E00-8A97-D9D8-397E-EB93A5457A85}"/>
          </ac:cxnSpMkLst>
        </pc:cxnChg>
        <pc:cxnChg chg="add mod">
          <ac:chgData name="David Mora Orozco" userId="S::dmora@flar.net::8d993758-2077-41f3-b106-cd1c7fc8da9c" providerId="AD" clId="Web-{76177F51-9C5A-75FA-233D-FB90EF84CB67}" dt="2025-02-22T17:37:23.596" v="163"/>
          <ac:cxnSpMkLst>
            <pc:docMk/>
            <pc:sldMk cId="517125826" sldId="285"/>
            <ac:cxnSpMk id="21" creationId="{63D5583A-75FB-FE44-70EB-17E133B852F0}"/>
          </ac:cxnSpMkLst>
        </pc:cxnChg>
        <pc:cxnChg chg="add mod">
          <ac:chgData name="David Mora Orozco" userId="S::dmora@flar.net::8d993758-2077-41f3-b106-cd1c7fc8da9c" providerId="AD" clId="Web-{76177F51-9C5A-75FA-233D-FB90EF84CB67}" dt="2025-02-22T17:38:53.426" v="169"/>
          <ac:cxnSpMkLst>
            <pc:docMk/>
            <pc:sldMk cId="517125826" sldId="285"/>
            <ac:cxnSpMk id="22" creationId="{E22D48CE-C662-614A-7737-33155883C02D}"/>
          </ac:cxnSpMkLst>
        </pc:cxnChg>
        <pc:cxnChg chg="add mod ord">
          <ac:chgData name="David Mora Orozco" userId="S::dmora@flar.net::8d993758-2077-41f3-b106-cd1c7fc8da9c" providerId="AD" clId="Web-{76177F51-9C5A-75FA-233D-FB90EF84CB67}" dt="2025-02-22T17:39:43.897" v="175"/>
          <ac:cxnSpMkLst>
            <pc:docMk/>
            <pc:sldMk cId="517125826" sldId="285"/>
            <ac:cxnSpMk id="23" creationId="{B2D9AEA6-5DD4-B1E7-9654-30E27FC78676}"/>
          </ac:cxnSpMkLst>
        </pc:cxnChg>
        <pc:cxnChg chg="add mod">
          <ac:chgData name="David Mora Orozco" userId="S::dmora@flar.net::8d993758-2077-41f3-b106-cd1c7fc8da9c" providerId="AD" clId="Web-{76177F51-9C5A-75FA-233D-FB90EF84CB67}" dt="2025-02-22T17:42:10.244" v="190" actId="1076"/>
          <ac:cxnSpMkLst>
            <pc:docMk/>
            <pc:sldMk cId="517125826" sldId="285"/>
            <ac:cxnSpMk id="26" creationId="{B4BB4F63-7C21-0749-E597-AEDAD59B250F}"/>
          </ac:cxnSpMkLst>
        </pc:cxnChg>
        <pc:cxnChg chg="add mod">
          <ac:chgData name="David Mora Orozco" userId="S::dmora@flar.net::8d993758-2077-41f3-b106-cd1c7fc8da9c" providerId="AD" clId="Web-{76177F51-9C5A-75FA-233D-FB90EF84CB67}" dt="2025-02-22T17:42:40.948" v="194" actId="14100"/>
          <ac:cxnSpMkLst>
            <pc:docMk/>
            <pc:sldMk cId="517125826" sldId="285"/>
            <ac:cxnSpMk id="27" creationId="{02479E18-FA9D-AEEC-BEC1-AF765B3C854F}"/>
          </ac:cxnSpMkLst>
        </pc:cxnChg>
      </pc:sldChg>
      <pc:sldChg chg="addSp delSp modSp">
        <pc:chgData name="David Mora Orozco" userId="S::dmora@flar.net::8d993758-2077-41f3-b106-cd1c7fc8da9c" providerId="AD" clId="Web-{76177F51-9C5A-75FA-233D-FB90EF84CB67}" dt="2025-02-22T23:04:50.022" v="1114" actId="1076"/>
        <pc:sldMkLst>
          <pc:docMk/>
          <pc:sldMk cId="2827135406" sldId="286"/>
        </pc:sldMkLst>
        <pc:spChg chg="add mod">
          <ac:chgData name="David Mora Orozco" userId="S::dmora@flar.net::8d993758-2077-41f3-b106-cd1c7fc8da9c" providerId="AD" clId="Web-{76177F51-9C5A-75FA-233D-FB90EF84CB67}" dt="2025-02-22T18:32:33.018" v="422" actId="1076"/>
          <ac:spMkLst>
            <pc:docMk/>
            <pc:sldMk cId="2827135406" sldId="286"/>
            <ac:spMk id="3" creationId="{1A1A0928-AEC1-5C1C-E9ED-690AD146D3E7}"/>
          </ac:spMkLst>
        </pc:spChg>
        <pc:spChg chg="mod">
          <ac:chgData name="David Mora Orozco" userId="S::dmora@flar.net::8d993758-2077-41f3-b106-cd1c7fc8da9c" providerId="AD" clId="Web-{76177F51-9C5A-75FA-233D-FB90EF84CB67}" dt="2025-02-22T22:19:00.379" v="736" actId="1076"/>
          <ac:spMkLst>
            <pc:docMk/>
            <pc:sldMk cId="2827135406" sldId="286"/>
            <ac:spMk id="4" creationId="{636E1C03-E530-DC99-996D-BEE5A40BC2E1}"/>
          </ac:spMkLst>
        </pc:spChg>
        <pc:spChg chg="add mod">
          <ac:chgData name="David Mora Orozco" userId="S::dmora@flar.net::8d993758-2077-41f3-b106-cd1c7fc8da9c" providerId="AD" clId="Web-{76177F51-9C5A-75FA-233D-FB90EF84CB67}" dt="2025-02-22T18:32:33.049" v="423" actId="1076"/>
          <ac:spMkLst>
            <pc:docMk/>
            <pc:sldMk cId="2827135406" sldId="286"/>
            <ac:spMk id="5" creationId="{70D91D25-21D4-1EC1-E3E9-F09CB906DF57}"/>
          </ac:spMkLst>
        </pc:spChg>
        <pc:spChg chg="add mod">
          <ac:chgData name="David Mora Orozco" userId="S::dmora@flar.net::8d993758-2077-41f3-b106-cd1c7fc8da9c" providerId="AD" clId="Web-{76177F51-9C5A-75FA-233D-FB90EF84CB67}" dt="2025-02-22T18:32:33.065" v="424" actId="1076"/>
          <ac:spMkLst>
            <pc:docMk/>
            <pc:sldMk cId="2827135406" sldId="286"/>
            <ac:spMk id="6" creationId="{C329DB6D-FFC7-0632-412C-9F741F892C2C}"/>
          </ac:spMkLst>
        </pc:spChg>
        <pc:spChg chg="add mod">
          <ac:chgData name="David Mora Orozco" userId="S::dmora@flar.net::8d993758-2077-41f3-b106-cd1c7fc8da9c" providerId="AD" clId="Web-{76177F51-9C5A-75FA-233D-FB90EF84CB67}" dt="2025-02-22T23:03:59.520" v="1101" actId="20577"/>
          <ac:spMkLst>
            <pc:docMk/>
            <pc:sldMk cId="2827135406" sldId="286"/>
            <ac:spMk id="7" creationId="{E683A650-1E2B-A361-50CA-70C499E9BCE0}"/>
          </ac:spMkLst>
        </pc:spChg>
        <pc:spChg chg="add mod">
          <ac:chgData name="David Mora Orozco" userId="S::dmora@flar.net::8d993758-2077-41f3-b106-cd1c7fc8da9c" providerId="AD" clId="Web-{76177F51-9C5A-75FA-233D-FB90EF84CB67}" dt="2025-02-22T23:04:40.490" v="1113" actId="1076"/>
          <ac:spMkLst>
            <pc:docMk/>
            <pc:sldMk cId="2827135406" sldId="286"/>
            <ac:spMk id="8" creationId="{EDBA28DD-6D36-E4C1-B00B-EC081E5554ED}"/>
          </ac:spMkLst>
        </pc:spChg>
        <pc:spChg chg="add mod">
          <ac:chgData name="David Mora Orozco" userId="S::dmora@flar.net::8d993758-2077-41f3-b106-cd1c7fc8da9c" providerId="AD" clId="Web-{76177F51-9C5A-75FA-233D-FB90EF84CB67}" dt="2025-02-22T23:04:06.895" v="1104" actId="20577"/>
          <ac:spMkLst>
            <pc:docMk/>
            <pc:sldMk cId="2827135406" sldId="286"/>
            <ac:spMk id="9" creationId="{0085C289-1E0A-828A-1525-FD2B4A90B91A}"/>
          </ac:spMkLst>
        </pc:spChg>
        <pc:spChg chg="add mod">
          <ac:chgData name="David Mora Orozco" userId="S::dmora@flar.net::8d993758-2077-41f3-b106-cd1c7fc8da9c" providerId="AD" clId="Web-{76177F51-9C5A-75FA-233D-FB90EF84CB67}" dt="2025-02-22T23:04:12.661" v="1107" actId="20577"/>
          <ac:spMkLst>
            <pc:docMk/>
            <pc:sldMk cId="2827135406" sldId="286"/>
            <ac:spMk id="10" creationId="{8AFEF3D6-0DF5-6959-407F-3E62CFB42995}"/>
          </ac:spMkLst>
        </pc:spChg>
        <pc:spChg chg="add mod">
          <ac:chgData name="David Mora Orozco" userId="S::dmora@flar.net::8d993758-2077-41f3-b106-cd1c7fc8da9c" providerId="AD" clId="Web-{76177F51-9C5A-75FA-233D-FB90EF84CB67}" dt="2025-02-22T23:04:18.177" v="1110" actId="20577"/>
          <ac:spMkLst>
            <pc:docMk/>
            <pc:sldMk cId="2827135406" sldId="286"/>
            <ac:spMk id="11" creationId="{D76B86FB-333C-EF01-D2F5-7471F9429987}"/>
          </ac:spMkLst>
        </pc:spChg>
        <pc:spChg chg="add mod">
          <ac:chgData name="David Mora Orozco" userId="S::dmora@flar.net::8d993758-2077-41f3-b106-cd1c7fc8da9c" providerId="AD" clId="Web-{76177F51-9C5A-75FA-233D-FB90EF84CB67}" dt="2025-02-22T23:04:50.022" v="1114" actId="1076"/>
          <ac:spMkLst>
            <pc:docMk/>
            <pc:sldMk cId="2827135406" sldId="286"/>
            <ac:spMk id="12" creationId="{5E1477A8-9EA5-8626-7C30-35E46B52E32D}"/>
          </ac:spMkLst>
        </pc:spChg>
        <pc:spChg chg="add mod">
          <ac:chgData name="David Mora Orozco" userId="S::dmora@flar.net::8d993758-2077-41f3-b106-cd1c7fc8da9c" providerId="AD" clId="Web-{76177F51-9C5A-75FA-233D-FB90EF84CB67}" dt="2025-02-22T18:34:34.896" v="459" actId="1076"/>
          <ac:spMkLst>
            <pc:docMk/>
            <pc:sldMk cId="2827135406" sldId="286"/>
            <ac:spMk id="14" creationId="{D516D0C4-2994-9B41-3AB6-70738125F5A2}"/>
          </ac:spMkLst>
        </pc:spChg>
      </pc:sldChg>
      <pc:sldChg chg="addSp delSp modSp">
        <pc:chgData name="David Mora Orozco" userId="S::dmora@flar.net::8d993758-2077-41f3-b106-cd1c7fc8da9c" providerId="AD" clId="Web-{76177F51-9C5A-75FA-233D-FB90EF84CB67}" dt="2025-02-22T22:29:58.323" v="839" actId="1076"/>
        <pc:sldMkLst>
          <pc:docMk/>
          <pc:sldMk cId="3460864089" sldId="287"/>
        </pc:sldMkLst>
      </pc:sldChg>
      <pc:sldChg chg="addSp delSp modSp">
        <pc:chgData name="David Mora Orozco" userId="S::dmora@flar.net::8d993758-2077-41f3-b106-cd1c7fc8da9c" providerId="AD" clId="Web-{76177F51-9C5A-75FA-233D-FB90EF84CB67}" dt="2025-02-22T23:11:41.379" v="1202"/>
        <pc:sldMkLst>
          <pc:docMk/>
          <pc:sldMk cId="1051704521" sldId="288"/>
        </pc:sldMkLst>
        <pc:spChg chg="add mod">
          <ac:chgData name="David Mora Orozco" userId="S::dmora@flar.net::8d993758-2077-41f3-b106-cd1c7fc8da9c" providerId="AD" clId="Web-{76177F51-9C5A-75FA-233D-FB90EF84CB67}" dt="2025-02-22T19:32:03.597" v="608" actId="1076"/>
          <ac:spMkLst>
            <pc:docMk/>
            <pc:sldMk cId="1051704521" sldId="288"/>
            <ac:spMk id="5" creationId="{F7322CD8-52F8-4D9D-4AC7-9904D05BF78A}"/>
          </ac:spMkLst>
        </pc:spChg>
        <pc:picChg chg="add del mod">
          <ac:chgData name="David Mora Orozco" userId="S::dmora@flar.net::8d993758-2077-41f3-b106-cd1c7fc8da9c" providerId="AD" clId="Web-{76177F51-9C5A-75FA-233D-FB90EF84CB67}" dt="2025-02-22T23:11:41.379" v="1202"/>
          <ac:picMkLst>
            <pc:docMk/>
            <pc:sldMk cId="1051704521" sldId="288"/>
            <ac:picMk id="3" creationId="{2DD48164-1B15-17E4-FFBB-50C4B4857D67}"/>
          </ac:picMkLst>
        </pc:picChg>
      </pc:sldChg>
      <pc:sldChg chg="addSp delSp modSp ord">
        <pc:chgData name="David Mora Orozco" userId="S::dmora@flar.net::8d993758-2077-41f3-b106-cd1c7fc8da9c" providerId="AD" clId="Web-{76177F51-9C5A-75FA-233D-FB90EF84CB67}" dt="2025-02-22T23:05:32.617" v="1120" actId="20577"/>
        <pc:sldMkLst>
          <pc:docMk/>
          <pc:sldMk cId="415145498" sldId="289"/>
        </pc:sldMkLst>
        <pc:spChg chg="add mod">
          <ac:chgData name="David Mora Orozco" userId="S::dmora@flar.net::8d993758-2077-41f3-b106-cd1c7fc8da9c" providerId="AD" clId="Web-{76177F51-9C5A-75FA-233D-FB90EF84CB67}" dt="2025-02-22T23:05:18.757" v="1115" actId="20577"/>
          <ac:spMkLst>
            <pc:docMk/>
            <pc:sldMk cId="415145498" sldId="289"/>
            <ac:spMk id="551" creationId="{AEFC622F-663C-AC5C-CAA9-63BBA65520D1}"/>
          </ac:spMkLst>
        </pc:spChg>
        <pc:spChg chg="add mod">
          <ac:chgData name="David Mora Orozco" userId="S::dmora@flar.net::8d993758-2077-41f3-b106-cd1c7fc8da9c" providerId="AD" clId="Web-{76177F51-9C5A-75FA-233D-FB90EF84CB67}" dt="2025-02-22T23:05:22.069" v="1116" actId="20577"/>
          <ac:spMkLst>
            <pc:docMk/>
            <pc:sldMk cId="415145498" sldId="289"/>
            <ac:spMk id="564" creationId="{759B404F-0720-79F7-D6B6-EB98D8A5CF14}"/>
          </ac:spMkLst>
        </pc:spChg>
        <pc:spChg chg="add mod">
          <ac:chgData name="David Mora Orozco" userId="S::dmora@flar.net::8d993758-2077-41f3-b106-cd1c7fc8da9c" providerId="AD" clId="Web-{76177F51-9C5A-75FA-233D-FB90EF84CB67}" dt="2025-02-22T23:05:25.945" v="1118" actId="20577"/>
          <ac:spMkLst>
            <pc:docMk/>
            <pc:sldMk cId="415145498" sldId="289"/>
            <ac:spMk id="565" creationId="{12CE90A8-EA1B-4D27-72D7-E7C512543D86}"/>
          </ac:spMkLst>
        </pc:spChg>
        <pc:spChg chg="add mod">
          <ac:chgData name="David Mora Orozco" userId="S::dmora@flar.net::8d993758-2077-41f3-b106-cd1c7fc8da9c" providerId="AD" clId="Web-{76177F51-9C5A-75FA-233D-FB90EF84CB67}" dt="2025-02-22T23:05:29.867" v="1119" actId="20577"/>
          <ac:spMkLst>
            <pc:docMk/>
            <pc:sldMk cId="415145498" sldId="289"/>
            <ac:spMk id="566" creationId="{F8C3B4B9-E110-50E3-A1EE-B809BECDFAE9}"/>
          </ac:spMkLst>
        </pc:spChg>
        <pc:spChg chg="add mod">
          <ac:chgData name="David Mora Orozco" userId="S::dmora@flar.net::8d993758-2077-41f3-b106-cd1c7fc8da9c" providerId="AD" clId="Web-{76177F51-9C5A-75FA-233D-FB90EF84CB67}" dt="2025-02-22T23:05:32.617" v="1120" actId="20577"/>
          <ac:spMkLst>
            <pc:docMk/>
            <pc:sldMk cId="415145498" sldId="289"/>
            <ac:spMk id="567" creationId="{6F53BA03-8E1A-90D1-CAD6-7A8B0022E193}"/>
          </ac:spMkLst>
        </pc:spChg>
        <pc:graphicFrameChg chg="add mod modGraphic">
          <ac:chgData name="David Mora Orozco" userId="S::dmora@flar.net::8d993758-2077-41f3-b106-cd1c7fc8da9c" providerId="AD" clId="Web-{76177F51-9C5A-75FA-233D-FB90EF84CB67}" dt="2025-02-22T19:14:22.680" v="524"/>
          <ac:graphicFrameMkLst>
            <pc:docMk/>
            <pc:sldMk cId="415145498" sldId="289"/>
            <ac:graphicFrameMk id="3" creationId="{1503F024-9A0F-DCFF-E711-A68171BBADE2}"/>
          </ac:graphicFrameMkLst>
        </pc:graphicFrameChg>
        <pc:picChg chg="add mod">
          <ac:chgData name="David Mora Orozco" userId="S::dmora@flar.net::8d993758-2077-41f3-b106-cd1c7fc8da9c" providerId="AD" clId="Web-{76177F51-9C5A-75FA-233D-FB90EF84CB67}" dt="2025-02-22T19:20:41.532" v="574" actId="1076"/>
          <ac:picMkLst>
            <pc:docMk/>
            <pc:sldMk cId="415145498" sldId="289"/>
            <ac:picMk id="568" creationId="{A745D724-F979-02C2-8ACC-CB07986F70E8}"/>
          </ac:picMkLst>
        </pc:picChg>
        <pc:picChg chg="add mod">
          <ac:chgData name="David Mora Orozco" userId="S::dmora@flar.net::8d993758-2077-41f3-b106-cd1c7fc8da9c" providerId="AD" clId="Web-{76177F51-9C5A-75FA-233D-FB90EF84CB67}" dt="2025-02-22T19:21:10.002" v="577" actId="1076"/>
          <ac:picMkLst>
            <pc:docMk/>
            <pc:sldMk cId="415145498" sldId="289"/>
            <ac:picMk id="569" creationId="{06A0E0FD-A82C-D2CD-404E-C54F3EC7256E}"/>
          </ac:picMkLst>
        </pc:picChg>
        <pc:picChg chg="add mod">
          <ac:chgData name="David Mora Orozco" userId="S::dmora@flar.net::8d993758-2077-41f3-b106-cd1c7fc8da9c" providerId="AD" clId="Web-{76177F51-9C5A-75FA-233D-FB90EF84CB67}" dt="2025-02-22T19:21:34.674" v="581" actId="1076"/>
          <ac:picMkLst>
            <pc:docMk/>
            <pc:sldMk cId="415145498" sldId="289"/>
            <ac:picMk id="570" creationId="{C7AC029A-BA2C-4FBC-AF89-FEE2D6CBD4BD}"/>
          </ac:picMkLst>
        </pc:picChg>
        <pc:picChg chg="add mod">
          <ac:chgData name="David Mora Orozco" userId="S::dmora@flar.net::8d993758-2077-41f3-b106-cd1c7fc8da9c" providerId="AD" clId="Web-{76177F51-9C5A-75FA-233D-FB90EF84CB67}" dt="2025-02-22T19:22:04.128" v="583" actId="1076"/>
          <ac:picMkLst>
            <pc:docMk/>
            <pc:sldMk cId="415145498" sldId="289"/>
            <ac:picMk id="571" creationId="{C0E42FBA-EBEC-CECF-EEB6-BFBFE1C0BC97}"/>
          </ac:picMkLst>
        </pc:picChg>
        <pc:picChg chg="add mod">
          <ac:chgData name="David Mora Orozco" userId="S::dmora@flar.net::8d993758-2077-41f3-b106-cd1c7fc8da9c" providerId="AD" clId="Web-{76177F51-9C5A-75FA-233D-FB90EF84CB67}" dt="2025-02-22T19:22:30.144" v="585" actId="1076"/>
          <ac:picMkLst>
            <pc:docMk/>
            <pc:sldMk cId="415145498" sldId="289"/>
            <ac:picMk id="572" creationId="{0FFEF9D8-46F1-0488-565E-E49E59DC966D}"/>
          </ac:picMkLst>
        </pc:picChg>
      </pc:sldChg>
      <pc:sldChg chg="modNotes">
        <pc:chgData name="David Mora Orozco" userId="S::dmora@flar.net::8d993758-2077-41f3-b106-cd1c7fc8da9c" providerId="AD" clId="Web-{76177F51-9C5A-75FA-233D-FB90EF84CB67}" dt="2025-02-24T21:18:46.430" v="1239"/>
        <pc:sldMkLst>
          <pc:docMk/>
          <pc:sldMk cId="828458016" sldId="292"/>
        </pc:sldMkLst>
      </pc:sldChg>
      <pc:sldChg chg="modSp">
        <pc:chgData name="David Mora Orozco" userId="S::dmora@flar.net::8d993758-2077-41f3-b106-cd1c7fc8da9c" providerId="AD" clId="Web-{76177F51-9C5A-75FA-233D-FB90EF84CB67}" dt="2025-02-22T22:04:55.142" v="615"/>
        <pc:sldMkLst>
          <pc:docMk/>
          <pc:sldMk cId="289060045" sldId="295"/>
        </pc:sldMkLst>
        <pc:graphicFrameChg chg="mod modGraphic">
          <ac:chgData name="David Mora Orozco" userId="S::dmora@flar.net::8d993758-2077-41f3-b106-cd1c7fc8da9c" providerId="AD" clId="Web-{76177F51-9C5A-75FA-233D-FB90EF84CB67}" dt="2025-02-22T22:04:55.142" v="615"/>
          <ac:graphicFrameMkLst>
            <pc:docMk/>
            <pc:sldMk cId="289060045" sldId="295"/>
            <ac:graphicFrameMk id="5" creationId="{86659E85-9EAE-AC96-E1D5-BA9ECF74CE8D}"/>
          </ac:graphicFrameMkLst>
        </pc:graphicFrameChg>
      </pc:sldChg>
      <pc:sldChg chg="new del">
        <pc:chgData name="David Mora Orozco" userId="S::dmora@flar.net::8d993758-2077-41f3-b106-cd1c7fc8da9c" providerId="AD" clId="Web-{76177F51-9C5A-75FA-233D-FB90EF84CB67}" dt="2025-02-22T18:11:55.044" v="281"/>
        <pc:sldMkLst>
          <pc:docMk/>
          <pc:sldMk cId="314783213" sldId="299"/>
        </pc:sldMkLst>
      </pc:sldChg>
      <pc:sldChg chg="new del">
        <pc:chgData name="David Mora Orozco" userId="S::dmora@flar.net::8d993758-2077-41f3-b106-cd1c7fc8da9c" providerId="AD" clId="Web-{76177F51-9C5A-75FA-233D-FB90EF84CB67}" dt="2025-02-22T22:09:50.983" v="617"/>
        <pc:sldMkLst>
          <pc:docMk/>
          <pc:sldMk cId="1347958402" sldId="299"/>
        </pc:sldMkLst>
      </pc:sldChg>
      <pc:sldChg chg="del">
        <pc:chgData name="David Mora Orozco" userId="S::dmora@flar.net::8d993758-2077-41f3-b106-cd1c7fc8da9c" providerId="AD" clId="Web-{76177F51-9C5A-75FA-233D-FB90EF84CB67}" dt="2025-02-22T23:12:45.194" v="1203"/>
        <pc:sldMkLst>
          <pc:docMk/>
          <pc:sldMk cId="2332193605" sldId="301"/>
        </pc:sldMkLst>
      </pc:sldChg>
    </pc:docChg>
  </pc:docChgLst>
  <pc:docChgLst>
    <pc:chgData name="Juan Jesus  Ramirez" userId="S::jramirez@flar.net::7a4e4ce7-55fd-4009-9b4c-08a4d9120a7c" providerId="AD" clId="Web-{62DF8DD1-5A89-2445-A260-5C1C1256E5D5}"/>
    <pc:docChg chg="addSld modSld sldOrd">
      <pc:chgData name="Juan Jesus  Ramirez" userId="S::jramirez@flar.net::7a4e4ce7-55fd-4009-9b4c-08a4d9120a7c" providerId="AD" clId="Web-{62DF8DD1-5A89-2445-A260-5C1C1256E5D5}" dt="2025-02-26T20:55:14.846" v="68" actId="20577"/>
      <pc:docMkLst>
        <pc:docMk/>
      </pc:docMkLst>
      <pc:sldChg chg="modSp">
        <pc:chgData name="Juan Jesus  Ramirez" userId="S::jramirez@flar.net::7a4e4ce7-55fd-4009-9b4c-08a4d9120a7c" providerId="AD" clId="Web-{62DF8DD1-5A89-2445-A260-5C1C1256E5D5}" dt="2025-02-26T20:53:39.128" v="14" actId="20577"/>
        <pc:sldMkLst>
          <pc:docMk/>
          <pc:sldMk cId="4117271063" sldId="291"/>
        </pc:sldMkLst>
        <pc:spChg chg="mod">
          <ac:chgData name="Juan Jesus  Ramirez" userId="S::jramirez@flar.net::7a4e4ce7-55fd-4009-9b4c-08a4d9120a7c" providerId="AD" clId="Web-{62DF8DD1-5A89-2445-A260-5C1C1256E5D5}" dt="2025-02-26T20:53:39.128" v="14" actId="20577"/>
          <ac:spMkLst>
            <pc:docMk/>
            <pc:sldMk cId="4117271063" sldId="291"/>
            <ac:spMk id="2" creationId="{66CA7EB6-D473-50C1-CDF1-98D1FAE1DEEC}"/>
          </ac:spMkLst>
        </pc:spChg>
      </pc:sldChg>
      <pc:sldChg chg="addSp delSp modSp add ord replId">
        <pc:chgData name="Juan Jesus  Ramirez" userId="S::jramirez@flar.net::7a4e4ce7-55fd-4009-9b4c-08a4d9120a7c" providerId="AD" clId="Web-{62DF8DD1-5A89-2445-A260-5C1C1256E5D5}" dt="2025-02-26T20:55:14.846" v="68" actId="20577"/>
        <pc:sldMkLst>
          <pc:docMk/>
          <pc:sldMk cId="1130934753" sldId="303"/>
        </pc:sldMkLst>
        <pc:spChg chg="mod">
          <ac:chgData name="Juan Jesus  Ramirez" userId="S::jramirez@flar.net::7a4e4ce7-55fd-4009-9b4c-08a4d9120a7c" providerId="AD" clId="Web-{62DF8DD1-5A89-2445-A260-5C1C1256E5D5}" dt="2025-02-26T20:55:14.846" v="68" actId="20577"/>
          <ac:spMkLst>
            <pc:docMk/>
            <pc:sldMk cId="1130934753" sldId="303"/>
            <ac:spMk id="3" creationId="{8AC7F16F-D948-1559-4637-F92673BA7AB1}"/>
          </ac:spMkLst>
        </pc:spChg>
      </pc:sldChg>
    </pc:docChg>
  </pc:docChgLst>
  <pc:docChgLst>
    <pc:chgData name="Michelle Picón Salinas" userId="2587e1e9-9f21-4b7b-b919-8ef356ce05c7" providerId="ADAL" clId="{7B968226-8DDA-443E-8F2F-AEB48FEB6D60}"/>
    <pc:docChg chg="undo custSel modSld">
      <pc:chgData name="Michelle Picón Salinas" userId="2587e1e9-9f21-4b7b-b919-8ef356ce05c7" providerId="ADAL" clId="{7B968226-8DDA-443E-8F2F-AEB48FEB6D60}" dt="2025-02-28T14:25:13.827" v="135" actId="14100"/>
      <pc:docMkLst>
        <pc:docMk/>
      </pc:docMkLst>
      <pc:sldChg chg="addSp modSp mod">
        <pc:chgData name="Michelle Picón Salinas" userId="2587e1e9-9f21-4b7b-b919-8ef356ce05c7" providerId="ADAL" clId="{7B968226-8DDA-443E-8F2F-AEB48FEB6D60}" dt="2025-02-28T14:22:17.498" v="57" actId="29295"/>
        <pc:sldMkLst>
          <pc:docMk/>
          <pc:sldMk cId="2450264599" sldId="257"/>
        </pc:sldMkLst>
        <pc:spChg chg="add mod ord">
          <ac:chgData name="Michelle Picón Salinas" userId="2587e1e9-9f21-4b7b-b919-8ef356ce05c7" providerId="ADAL" clId="{7B968226-8DDA-443E-8F2F-AEB48FEB6D60}" dt="2025-02-28T14:21:38.217" v="30" actId="167"/>
          <ac:spMkLst>
            <pc:docMk/>
            <pc:sldMk cId="2450264599" sldId="257"/>
            <ac:spMk id="4" creationId="{FCDE0BAB-E545-442F-114A-24EF02C52419}"/>
          </ac:spMkLst>
        </pc:spChg>
        <pc:picChg chg="add mod">
          <ac:chgData name="Michelle Picón Salinas" userId="2587e1e9-9f21-4b7b-b919-8ef356ce05c7" providerId="ADAL" clId="{7B968226-8DDA-443E-8F2F-AEB48FEB6D60}" dt="2025-02-28T14:22:17.498" v="57" actId="29295"/>
          <ac:picMkLst>
            <pc:docMk/>
            <pc:sldMk cId="2450264599" sldId="257"/>
            <ac:picMk id="7" creationId="{00D4848A-68C4-2FEC-B6FA-3193B2A134E5}"/>
          </ac:picMkLst>
        </pc:picChg>
        <pc:cxnChg chg="add mod ord">
          <ac:chgData name="Michelle Picón Salinas" userId="2587e1e9-9f21-4b7b-b919-8ef356ce05c7" providerId="ADAL" clId="{7B968226-8DDA-443E-8F2F-AEB48FEB6D60}" dt="2025-02-28T14:21:38.217" v="30" actId="167"/>
          <ac:cxnSpMkLst>
            <pc:docMk/>
            <pc:sldMk cId="2450264599" sldId="257"/>
            <ac:cxnSpMk id="5" creationId="{8E208D56-6983-73D5-BE37-C24624401471}"/>
          </ac:cxnSpMkLst>
        </pc:cxnChg>
      </pc:sldChg>
      <pc:sldChg chg="modSp mod">
        <pc:chgData name="Michelle Picón Salinas" userId="2587e1e9-9f21-4b7b-b919-8ef356ce05c7" providerId="ADAL" clId="{7B968226-8DDA-443E-8F2F-AEB48FEB6D60}" dt="2025-02-28T14:21:14.852" v="28" actId="29295"/>
        <pc:sldMkLst>
          <pc:docMk/>
          <pc:sldMk cId="828458016" sldId="292"/>
        </pc:sldMkLst>
        <pc:picChg chg="mod">
          <ac:chgData name="Michelle Picón Salinas" userId="2587e1e9-9f21-4b7b-b919-8ef356ce05c7" providerId="ADAL" clId="{7B968226-8DDA-443E-8F2F-AEB48FEB6D60}" dt="2025-02-28T14:21:14.852" v="28" actId="29295"/>
          <ac:picMkLst>
            <pc:docMk/>
            <pc:sldMk cId="828458016" sldId="292"/>
            <ac:picMk id="6" creationId="{C8CF119C-D66A-039D-754D-7EEA34F316C3}"/>
          </ac:picMkLst>
        </pc:picChg>
      </pc:sldChg>
      <pc:sldChg chg="addSp modSp mod">
        <pc:chgData name="Michelle Picón Salinas" userId="2587e1e9-9f21-4b7b-b919-8ef356ce05c7" providerId="ADAL" clId="{7B968226-8DDA-443E-8F2F-AEB48FEB6D60}" dt="2025-02-28T14:24:15.526" v="88" actId="1076"/>
        <pc:sldMkLst>
          <pc:docMk/>
          <pc:sldMk cId="883921065" sldId="297"/>
        </pc:sldMkLst>
        <pc:spChg chg="add mod ord">
          <ac:chgData name="Michelle Picón Salinas" userId="2587e1e9-9f21-4b7b-b919-8ef356ce05c7" providerId="ADAL" clId="{7B968226-8DDA-443E-8F2F-AEB48FEB6D60}" dt="2025-02-28T14:22:34.170" v="59" actId="167"/>
          <ac:spMkLst>
            <pc:docMk/>
            <pc:sldMk cId="883921065" sldId="297"/>
            <ac:spMk id="4" creationId="{C09B68B3-FBB9-D92F-4CD8-2D3B5331D3DA}"/>
          </ac:spMkLst>
        </pc:spChg>
        <pc:picChg chg="add mod">
          <ac:chgData name="Michelle Picón Salinas" userId="2587e1e9-9f21-4b7b-b919-8ef356ce05c7" providerId="ADAL" clId="{7B968226-8DDA-443E-8F2F-AEB48FEB6D60}" dt="2025-02-28T14:24:15.526" v="88" actId="1076"/>
          <ac:picMkLst>
            <pc:docMk/>
            <pc:sldMk cId="883921065" sldId="297"/>
            <ac:picMk id="7" creationId="{A3C78551-23A9-3DA7-898B-4419BE33ABF8}"/>
          </ac:picMkLst>
        </pc:picChg>
        <pc:cxnChg chg="add mod ord">
          <ac:chgData name="Michelle Picón Salinas" userId="2587e1e9-9f21-4b7b-b919-8ef356ce05c7" providerId="ADAL" clId="{7B968226-8DDA-443E-8F2F-AEB48FEB6D60}" dt="2025-02-28T14:22:34.170" v="59" actId="167"/>
          <ac:cxnSpMkLst>
            <pc:docMk/>
            <pc:sldMk cId="883921065" sldId="297"/>
            <ac:cxnSpMk id="5" creationId="{D5E68832-EE0D-9D82-5965-89C13FE89F8F}"/>
          </ac:cxnSpMkLst>
        </pc:cxnChg>
      </pc:sldChg>
      <pc:sldChg chg="addSp modSp mod">
        <pc:chgData name="Michelle Picón Salinas" userId="2587e1e9-9f21-4b7b-b919-8ef356ce05c7" providerId="ADAL" clId="{7B968226-8DDA-443E-8F2F-AEB48FEB6D60}" dt="2025-02-28T14:25:13.827" v="135" actId="14100"/>
        <pc:sldMkLst>
          <pc:docMk/>
          <pc:sldMk cId="2495960616" sldId="300"/>
        </pc:sldMkLst>
        <pc:spChg chg="add mod ord">
          <ac:chgData name="Michelle Picón Salinas" userId="2587e1e9-9f21-4b7b-b919-8ef356ce05c7" providerId="ADAL" clId="{7B968226-8DDA-443E-8F2F-AEB48FEB6D60}" dt="2025-02-28T14:24:32.185" v="90" actId="167"/>
          <ac:spMkLst>
            <pc:docMk/>
            <pc:sldMk cId="2495960616" sldId="300"/>
            <ac:spMk id="4" creationId="{F269B87B-6E62-D7F9-66B1-63677C44EA30}"/>
          </ac:spMkLst>
        </pc:spChg>
        <pc:picChg chg="add mod">
          <ac:chgData name="Michelle Picón Salinas" userId="2587e1e9-9f21-4b7b-b919-8ef356ce05c7" providerId="ADAL" clId="{7B968226-8DDA-443E-8F2F-AEB48FEB6D60}" dt="2025-02-28T14:25:13.827" v="135" actId="14100"/>
          <ac:picMkLst>
            <pc:docMk/>
            <pc:sldMk cId="2495960616" sldId="300"/>
            <ac:picMk id="7" creationId="{5B1655D0-318E-ED5A-0BAD-1CB3C3DFFF74}"/>
          </ac:picMkLst>
        </pc:picChg>
        <pc:cxnChg chg="add mod ord">
          <ac:chgData name="Michelle Picón Salinas" userId="2587e1e9-9f21-4b7b-b919-8ef356ce05c7" providerId="ADAL" clId="{7B968226-8DDA-443E-8F2F-AEB48FEB6D60}" dt="2025-02-28T14:24:32.185" v="90" actId="167"/>
          <ac:cxnSpMkLst>
            <pc:docMk/>
            <pc:sldMk cId="2495960616" sldId="300"/>
            <ac:cxnSpMk id="5" creationId="{6DC1A4ED-6C32-CDA6-B9BB-25420037F47B}"/>
          </ac:cxnSpMkLst>
        </pc:cxnChg>
      </pc:sldChg>
    </pc:docChg>
  </pc:docChgLst>
  <pc:docChgLst>
    <pc:chgData name="Juan Jesus  Ramirez" userId="S::jramirez@flar.net::7a4e4ce7-55fd-4009-9b4c-08a4d9120a7c" providerId="AD" clId="Web-{CBAA939A-F344-8C10-7A87-B45F1B4905E7}"/>
    <pc:docChg chg="modSld">
      <pc:chgData name="Juan Jesus  Ramirez" userId="S::jramirez@flar.net::7a4e4ce7-55fd-4009-9b4c-08a4d9120a7c" providerId="AD" clId="Web-{CBAA939A-F344-8C10-7A87-B45F1B4905E7}" dt="2025-02-21T19:57:25.529" v="1" actId="20577"/>
      <pc:docMkLst>
        <pc:docMk/>
      </pc:docMkLst>
      <pc:sldChg chg="modSp">
        <pc:chgData name="Juan Jesus  Ramirez" userId="S::jramirez@flar.net::7a4e4ce7-55fd-4009-9b4c-08a4d9120a7c" providerId="AD" clId="Web-{CBAA939A-F344-8C10-7A87-B45F1B4905E7}" dt="2025-02-21T19:57:25.529" v="1" actId="20577"/>
        <pc:sldMkLst>
          <pc:docMk/>
          <pc:sldMk cId="450077476" sldId="256"/>
        </pc:sldMkLst>
        <pc:spChg chg="mod">
          <ac:chgData name="Juan Jesus  Ramirez" userId="S::jramirez@flar.net::7a4e4ce7-55fd-4009-9b4c-08a4d9120a7c" providerId="AD" clId="Web-{CBAA939A-F344-8C10-7A87-B45F1B4905E7}" dt="2025-02-21T19:57:25.529" v="1" actId="20577"/>
          <ac:spMkLst>
            <pc:docMk/>
            <pc:sldMk cId="450077476" sldId="256"/>
            <ac:spMk id="2" creationId="{6BAB6D04-85B4-4BF8-7A88-B27CE72D81B6}"/>
          </ac:spMkLst>
        </pc:spChg>
      </pc:sldChg>
    </pc:docChg>
  </pc:docChgLst>
  <pc:docChgLst>
    <pc:chgData name="Juan Jesus  Ramirez" userId="S::jramirez@flar.net::7a4e4ce7-55fd-4009-9b4c-08a4d9120a7c" providerId="AD" clId="Web-{E8724A8A-D71B-F5A0-4C63-288E756812D2}"/>
    <pc:docChg chg="addSld delSld modSld sldOrd">
      <pc:chgData name="Juan Jesus  Ramirez" userId="S::jramirez@flar.net::7a4e4ce7-55fd-4009-9b4c-08a4d9120a7c" providerId="AD" clId="Web-{E8724A8A-D71B-F5A0-4C63-288E756812D2}" dt="2025-02-23T03:12:39.117" v="697" actId="20577"/>
      <pc:docMkLst>
        <pc:docMk/>
      </pc:docMkLst>
      <pc:sldChg chg="modSp">
        <pc:chgData name="Juan Jesus  Ramirez" userId="S::jramirez@flar.net::7a4e4ce7-55fd-4009-9b4c-08a4d9120a7c" providerId="AD" clId="Web-{E8724A8A-D71B-F5A0-4C63-288E756812D2}" dt="2025-02-22T23:33:42.097" v="609" actId="1076"/>
        <pc:sldMkLst>
          <pc:docMk/>
          <pc:sldMk cId="2827135406" sldId="286"/>
        </pc:sldMkLst>
        <pc:spChg chg="mod">
          <ac:chgData name="Juan Jesus  Ramirez" userId="S::jramirez@flar.net::7a4e4ce7-55fd-4009-9b4c-08a4d9120a7c" providerId="AD" clId="Web-{E8724A8A-D71B-F5A0-4C63-288E756812D2}" dt="2025-02-22T23:33:42.097" v="609" actId="1076"/>
          <ac:spMkLst>
            <pc:docMk/>
            <pc:sldMk cId="2827135406" sldId="286"/>
            <ac:spMk id="14" creationId="{D516D0C4-2994-9B41-3AB6-70738125F5A2}"/>
          </ac:spMkLst>
        </pc:spChg>
      </pc:sldChg>
      <pc:sldChg chg="modSp">
        <pc:chgData name="Juan Jesus  Ramirez" userId="S::jramirez@flar.net::7a4e4ce7-55fd-4009-9b4c-08a4d9120a7c" providerId="AD" clId="Web-{E8724A8A-D71B-F5A0-4C63-288E756812D2}" dt="2025-02-22T22:49:33.457" v="398" actId="1076"/>
        <pc:sldMkLst>
          <pc:docMk/>
          <pc:sldMk cId="1051704521" sldId="288"/>
        </pc:sldMkLst>
        <pc:spChg chg="mod">
          <ac:chgData name="Juan Jesus  Ramirez" userId="S::jramirez@flar.net::7a4e4ce7-55fd-4009-9b4c-08a4d9120a7c" providerId="AD" clId="Web-{E8724A8A-D71B-F5A0-4C63-288E756812D2}" dt="2025-02-22T22:49:33.457" v="398" actId="1076"/>
          <ac:spMkLst>
            <pc:docMk/>
            <pc:sldMk cId="1051704521" sldId="288"/>
            <ac:spMk id="2" creationId="{3A618AF1-54CD-D651-BD6F-81C2DD9148E1}"/>
          </ac:spMkLst>
        </pc:spChg>
      </pc:sldChg>
      <pc:sldChg chg="modSp">
        <pc:chgData name="Juan Jesus  Ramirez" userId="S::jramirez@flar.net::7a4e4ce7-55fd-4009-9b4c-08a4d9120a7c" providerId="AD" clId="Web-{E8724A8A-D71B-F5A0-4C63-288E756812D2}" dt="2025-02-22T23:26:04.961" v="607" actId="20577"/>
        <pc:sldMkLst>
          <pc:docMk/>
          <pc:sldMk cId="4117271063" sldId="291"/>
        </pc:sldMkLst>
        <pc:spChg chg="mod">
          <ac:chgData name="Juan Jesus  Ramirez" userId="S::jramirez@flar.net::7a4e4ce7-55fd-4009-9b4c-08a4d9120a7c" providerId="AD" clId="Web-{E8724A8A-D71B-F5A0-4C63-288E756812D2}" dt="2025-02-22T23:26:04.961" v="607" actId="20577"/>
          <ac:spMkLst>
            <pc:docMk/>
            <pc:sldMk cId="4117271063" sldId="291"/>
            <ac:spMk id="2" creationId="{66CA7EB6-D473-50C1-CDF1-98D1FAE1DEEC}"/>
          </ac:spMkLst>
        </pc:spChg>
      </pc:sldChg>
      <pc:sldChg chg="addSp delSp modSp">
        <pc:chgData name="Juan Jesus  Ramirez" userId="S::jramirez@flar.net::7a4e4ce7-55fd-4009-9b4c-08a4d9120a7c" providerId="AD" clId="Web-{E8724A8A-D71B-F5A0-4C63-288E756812D2}" dt="2025-02-23T03:09:00.546" v="615" actId="14100"/>
        <pc:sldMkLst>
          <pc:docMk/>
          <pc:sldMk cId="3948775116" sldId="294"/>
        </pc:sldMkLst>
        <pc:picChg chg="add mod">
          <ac:chgData name="Juan Jesus  Ramirez" userId="S::jramirez@flar.net::7a4e4ce7-55fd-4009-9b4c-08a4d9120a7c" providerId="AD" clId="Web-{E8724A8A-D71B-F5A0-4C63-288E756812D2}" dt="2025-02-23T03:09:00.546" v="615" actId="14100"/>
          <ac:picMkLst>
            <pc:docMk/>
            <pc:sldMk cId="3948775116" sldId="294"/>
            <ac:picMk id="6" creationId="{B30B3ECF-3258-3D67-33FE-66D5AD5EA660}"/>
          </ac:picMkLst>
        </pc:picChg>
      </pc:sldChg>
      <pc:sldChg chg="addSp delSp modSp">
        <pc:chgData name="Juan Jesus  Ramirez" userId="S::jramirez@flar.net::7a4e4ce7-55fd-4009-9b4c-08a4d9120a7c" providerId="AD" clId="Web-{E8724A8A-D71B-F5A0-4C63-288E756812D2}" dt="2025-02-22T23:30:15.530" v="608" actId="14100"/>
        <pc:sldMkLst>
          <pc:docMk/>
          <pc:sldMk cId="2140695132" sldId="298"/>
        </pc:sldMkLst>
        <pc:spChg chg="mod">
          <ac:chgData name="Juan Jesus  Ramirez" userId="S::jramirez@flar.net::7a4e4ce7-55fd-4009-9b4c-08a4d9120a7c" providerId="AD" clId="Web-{E8724A8A-D71B-F5A0-4C63-288E756812D2}" dt="2025-02-22T21:35:55.618" v="83" actId="20577"/>
          <ac:spMkLst>
            <pc:docMk/>
            <pc:sldMk cId="2140695132" sldId="298"/>
            <ac:spMk id="2" creationId="{BD935263-687A-5AF3-F228-3F19829493F8}"/>
          </ac:spMkLst>
        </pc:spChg>
        <pc:spChg chg="mod">
          <ac:chgData name="Juan Jesus  Ramirez" userId="S::jramirez@flar.net::7a4e4ce7-55fd-4009-9b4c-08a4d9120a7c" providerId="AD" clId="Web-{E8724A8A-D71B-F5A0-4C63-288E756812D2}" dt="2025-02-22T22:34:17.882" v="388" actId="14100"/>
          <ac:spMkLst>
            <pc:docMk/>
            <pc:sldMk cId="2140695132" sldId="298"/>
            <ac:spMk id="3" creationId="{B2818696-AAA0-663D-D122-3F6EBC64A096}"/>
          </ac:spMkLst>
        </pc:spChg>
        <pc:spChg chg="add mod">
          <ac:chgData name="Juan Jesus  Ramirez" userId="S::jramirez@flar.net::7a4e4ce7-55fd-4009-9b4c-08a4d9120a7c" providerId="AD" clId="Web-{E8724A8A-D71B-F5A0-4C63-288E756812D2}" dt="2025-02-22T22:36:34.235" v="395" actId="14100"/>
          <ac:spMkLst>
            <pc:docMk/>
            <pc:sldMk cId="2140695132" sldId="298"/>
            <ac:spMk id="10" creationId="{4EE2CB84-3E28-A9D7-9E52-5D10B120F513}"/>
          </ac:spMkLst>
        </pc:spChg>
        <pc:spChg chg="add mod ord">
          <ac:chgData name="Juan Jesus  Ramirez" userId="S::jramirez@flar.net::7a4e4ce7-55fd-4009-9b4c-08a4d9120a7c" providerId="AD" clId="Web-{E8724A8A-D71B-F5A0-4C63-288E756812D2}" dt="2025-02-22T22:33:01.958" v="375" actId="1076"/>
          <ac:spMkLst>
            <pc:docMk/>
            <pc:sldMk cId="2140695132" sldId="298"/>
            <ac:spMk id="13" creationId="{AE12E0FC-2E32-58AD-C0FE-13BA868FE36E}"/>
          </ac:spMkLst>
        </pc:spChg>
        <pc:spChg chg="add mod">
          <ac:chgData name="Juan Jesus  Ramirez" userId="S::jramirez@flar.net::7a4e4ce7-55fd-4009-9b4c-08a4d9120a7c" providerId="AD" clId="Web-{E8724A8A-D71B-F5A0-4C63-288E756812D2}" dt="2025-02-22T23:30:15.530" v="608" actId="14100"/>
          <ac:spMkLst>
            <pc:docMk/>
            <pc:sldMk cId="2140695132" sldId="298"/>
            <ac:spMk id="15" creationId="{98040541-3328-990A-9470-8E453F9FC0F3}"/>
          </ac:spMkLst>
        </pc:spChg>
        <pc:spChg chg="add mod">
          <ac:chgData name="Juan Jesus  Ramirez" userId="S::jramirez@flar.net::7a4e4ce7-55fd-4009-9b4c-08a4d9120a7c" providerId="AD" clId="Web-{E8724A8A-D71B-F5A0-4C63-288E756812D2}" dt="2025-02-22T22:40:05.709" v="396" actId="14100"/>
          <ac:spMkLst>
            <pc:docMk/>
            <pc:sldMk cId="2140695132" sldId="298"/>
            <ac:spMk id="18" creationId="{EE638009-323B-C1B3-D8B0-87738C79038F}"/>
          </ac:spMkLst>
        </pc:spChg>
        <pc:picChg chg="add mod modCrop">
          <ac:chgData name="Juan Jesus  Ramirez" userId="S::jramirez@flar.net::7a4e4ce7-55fd-4009-9b4c-08a4d9120a7c" providerId="AD" clId="Web-{E8724A8A-D71B-F5A0-4C63-288E756812D2}" dt="2025-02-22T22:33:01.974" v="376" actId="1076"/>
          <ac:picMkLst>
            <pc:docMk/>
            <pc:sldMk cId="2140695132" sldId="298"/>
            <ac:picMk id="6" creationId="{2635E2B8-FB98-B0D7-663B-01624C07B3FF}"/>
          </ac:picMkLst>
        </pc:picChg>
        <pc:picChg chg="add mod modCrop">
          <ac:chgData name="Juan Jesus  Ramirez" userId="S::jramirez@flar.net::7a4e4ce7-55fd-4009-9b4c-08a4d9120a7c" providerId="AD" clId="Web-{E8724A8A-D71B-F5A0-4C63-288E756812D2}" dt="2025-02-22T22:33:01.990" v="377" actId="1076"/>
          <ac:picMkLst>
            <pc:docMk/>
            <pc:sldMk cId="2140695132" sldId="298"/>
            <ac:picMk id="9" creationId="{2BCA0BEE-4897-5986-EDF6-2A92E4AEF354}"/>
          </ac:picMkLst>
        </pc:picChg>
        <pc:picChg chg="add mod">
          <ac:chgData name="Juan Jesus  Ramirez" userId="S::jramirez@flar.net::7a4e4ce7-55fd-4009-9b4c-08a4d9120a7c" providerId="AD" clId="Web-{E8724A8A-D71B-F5A0-4C63-288E756812D2}" dt="2025-02-22T22:33:01.990" v="378" actId="1076"/>
          <ac:picMkLst>
            <pc:docMk/>
            <pc:sldMk cId="2140695132" sldId="298"/>
            <ac:picMk id="11" creationId="{1C79F546-990D-7D2D-24BE-4937EDD75657}"/>
          </ac:picMkLst>
        </pc:picChg>
        <pc:picChg chg="add mod modCrop">
          <ac:chgData name="Juan Jesus  Ramirez" userId="S::jramirez@flar.net::7a4e4ce7-55fd-4009-9b4c-08a4d9120a7c" providerId="AD" clId="Web-{E8724A8A-D71B-F5A0-4C63-288E756812D2}" dt="2025-02-22T22:33:02.005" v="379" actId="1076"/>
          <ac:picMkLst>
            <pc:docMk/>
            <pc:sldMk cId="2140695132" sldId="298"/>
            <ac:picMk id="14" creationId="{A2913312-B5FB-2CD0-691C-3E2E8D5EAF46}"/>
          </ac:picMkLst>
        </pc:picChg>
      </pc:sldChg>
      <pc:sldChg chg="delSp modSp add del replId">
        <pc:chgData name="Juan Jesus  Ramirez" userId="S::jramirez@flar.net::7a4e4ce7-55fd-4009-9b4c-08a4d9120a7c" providerId="AD" clId="Web-{E8724A8A-D71B-F5A0-4C63-288E756812D2}" dt="2025-02-22T22:46:31.937" v="397"/>
        <pc:sldMkLst>
          <pc:docMk/>
          <pc:sldMk cId="1307568801" sldId="299"/>
        </pc:sldMkLst>
      </pc:sldChg>
      <pc:sldChg chg="modSp add del ord replId">
        <pc:chgData name="Juan Jesus  Ramirez" userId="S::jramirez@flar.net::7a4e4ce7-55fd-4009-9b4c-08a4d9120a7c" providerId="AD" clId="Web-{E8724A8A-D71B-F5A0-4C63-288E756812D2}" dt="2025-02-22T23:06:31.418" v="423"/>
        <pc:sldMkLst>
          <pc:docMk/>
          <pc:sldMk cId="1696912827" sldId="299"/>
        </pc:sldMkLst>
      </pc:sldChg>
      <pc:sldChg chg="add replId">
        <pc:chgData name="Juan Jesus  Ramirez" userId="S::jramirez@flar.net::7a4e4ce7-55fd-4009-9b4c-08a4d9120a7c" providerId="AD" clId="Web-{E8724A8A-D71B-F5A0-4C63-288E756812D2}" dt="2025-02-22T23:06:19.090" v="421"/>
        <pc:sldMkLst>
          <pc:docMk/>
          <pc:sldMk cId="2495960616" sldId="300"/>
        </pc:sldMkLst>
      </pc:sldChg>
      <pc:sldChg chg="add replId">
        <pc:chgData name="Juan Jesus  Ramirez" userId="S::jramirez@flar.net::7a4e4ce7-55fd-4009-9b4c-08a4d9120a7c" providerId="AD" clId="Web-{E8724A8A-D71B-F5A0-4C63-288E756812D2}" dt="2025-02-22T23:06:27.793" v="422"/>
        <pc:sldMkLst>
          <pc:docMk/>
          <pc:sldMk cId="2332193605" sldId="301"/>
        </pc:sldMkLst>
      </pc:sldChg>
      <pc:sldChg chg="addSp delSp modSp add ord replId">
        <pc:chgData name="Juan Jesus  Ramirez" userId="S::jramirez@flar.net::7a4e4ce7-55fd-4009-9b4c-08a4d9120a7c" providerId="AD" clId="Web-{E8724A8A-D71B-F5A0-4C63-288E756812D2}" dt="2025-02-23T03:12:39.117" v="697" actId="20577"/>
        <pc:sldMkLst>
          <pc:docMk/>
          <pc:sldMk cId="3511829084" sldId="302"/>
        </pc:sldMkLst>
        <pc:spChg chg="add mod">
          <ac:chgData name="Juan Jesus  Ramirez" userId="S::jramirez@flar.net::7a4e4ce7-55fd-4009-9b4c-08a4d9120a7c" providerId="AD" clId="Web-{E8724A8A-D71B-F5A0-4C63-288E756812D2}" dt="2025-02-23T03:12:39.117" v="697" actId="20577"/>
          <ac:spMkLst>
            <pc:docMk/>
            <pc:sldMk cId="3511829084" sldId="302"/>
            <ac:spMk id="3" creationId="{8CCA12A8-E5CE-8F87-DB83-CF5D925DFF1B}"/>
          </ac:spMkLst>
        </pc:spChg>
        <pc:picChg chg="add mod">
          <ac:chgData name="Juan Jesus  Ramirez" userId="S::jramirez@flar.net::7a4e4ce7-55fd-4009-9b4c-08a4d9120a7c" providerId="AD" clId="Web-{E8724A8A-D71B-F5A0-4C63-288E756812D2}" dt="2025-02-23T03:12:07.163" v="679" actId="1076"/>
          <ac:picMkLst>
            <pc:docMk/>
            <pc:sldMk cId="3511829084" sldId="302"/>
            <ac:picMk id="2" creationId="{8946CFCE-8970-380F-E1A9-8242C0D11A6A}"/>
          </ac:picMkLst>
        </pc:picChg>
      </pc:sldChg>
      <pc:sldChg chg="delSp add del replId">
        <pc:chgData name="Juan Jesus  Ramirez" userId="S::jramirez@flar.net::7a4e4ce7-55fd-4009-9b4c-08a4d9120a7c" providerId="AD" clId="Web-{E8724A8A-D71B-F5A0-4C63-288E756812D2}" dt="2025-02-23T03:10:10.439" v="625"/>
        <pc:sldMkLst>
          <pc:docMk/>
          <pc:sldMk cId="3335038194" sldId="303"/>
        </pc:sldMkLst>
      </pc:sldChg>
    </pc:docChg>
  </pc:docChgLst>
  <pc:docChgLst>
    <pc:chgData name="Antonio Candia Torres" userId="S::acandia@flar.net::c66fc691-4246-4d53-8ff0-36beadcd7abd" providerId="AD" clId="Web-{5B3BC7D9-A1B4-33E3-A05B-C2EFFFF34FFD}"/>
    <pc:docChg chg="modSld">
      <pc:chgData name="Antonio Candia Torres" userId="S::acandia@flar.net::c66fc691-4246-4d53-8ff0-36beadcd7abd" providerId="AD" clId="Web-{5B3BC7D9-A1B4-33E3-A05B-C2EFFFF34FFD}" dt="2025-03-01T21:48:01.297" v="0" actId="1076"/>
      <pc:docMkLst>
        <pc:docMk/>
      </pc:docMkLst>
      <pc:sldChg chg="modSp">
        <pc:chgData name="Antonio Candia Torres" userId="S::acandia@flar.net::c66fc691-4246-4d53-8ff0-36beadcd7abd" providerId="AD" clId="Web-{5B3BC7D9-A1B4-33E3-A05B-C2EFFFF34FFD}" dt="2025-03-01T21:48:01.297" v="0" actId="1076"/>
        <pc:sldMkLst>
          <pc:docMk/>
          <pc:sldMk cId="1130934753" sldId="303"/>
        </pc:sldMkLst>
        <pc:graphicFrameChg chg="mod">
          <ac:chgData name="Antonio Candia Torres" userId="S::acandia@flar.net::c66fc691-4246-4d53-8ff0-36beadcd7abd" providerId="AD" clId="Web-{5B3BC7D9-A1B4-33E3-A05B-C2EFFFF34FFD}" dt="2025-03-01T21:48:01.297" v="0" actId="1076"/>
          <ac:graphicFrameMkLst>
            <pc:docMk/>
            <pc:sldMk cId="1130934753" sldId="303"/>
            <ac:graphicFrameMk id="11" creationId="{7C4EDF43-14CA-1FCE-27F3-CA820B31A080}"/>
          </ac:graphicFrameMkLst>
        </pc:graphicFrameChg>
      </pc:sldChg>
    </pc:docChg>
  </pc:docChgLst>
  <pc:docChgLst>
    <pc:chgData name="Antonio Candia Torres" userId="c66fc691-4246-4d53-8ff0-36beadcd7abd" providerId="ADAL" clId="{184DE085-6DC3-42DF-BDC6-20EB56CE9FC1}"/>
    <pc:docChg chg="undo custSel addSld delSld modSld sldOrd">
      <pc:chgData name="Antonio Candia Torres" userId="c66fc691-4246-4d53-8ff0-36beadcd7abd" providerId="ADAL" clId="{184DE085-6DC3-42DF-BDC6-20EB56CE9FC1}" dt="2025-03-02T05:12:17.774" v="20"/>
      <pc:docMkLst>
        <pc:docMk/>
      </pc:docMkLst>
      <pc:sldChg chg="modSp mod">
        <pc:chgData name="Antonio Candia Torres" userId="c66fc691-4246-4d53-8ff0-36beadcd7abd" providerId="ADAL" clId="{184DE085-6DC3-42DF-BDC6-20EB56CE9FC1}" dt="2025-03-02T05:09:50.967" v="8" actId="20577"/>
        <pc:sldMkLst>
          <pc:docMk/>
          <pc:sldMk cId="450077476" sldId="256"/>
        </pc:sldMkLst>
        <pc:spChg chg="mod">
          <ac:chgData name="Antonio Candia Torres" userId="c66fc691-4246-4d53-8ff0-36beadcd7abd" providerId="ADAL" clId="{184DE085-6DC3-42DF-BDC6-20EB56CE9FC1}" dt="2025-03-02T05:09:50.967" v="8" actId="20577"/>
          <ac:spMkLst>
            <pc:docMk/>
            <pc:sldMk cId="450077476" sldId="256"/>
            <ac:spMk id="2" creationId="{6BAB6D04-85B4-4BF8-7A88-B27CE72D81B6}"/>
          </ac:spMkLst>
        </pc:spChg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943022986" sldId="290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2796378908" sldId="293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339671668" sldId="306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1619932199" sldId="307"/>
        </pc:sldMkLst>
      </pc:sldChg>
      <pc:sldChg chg="modSp add del mod ord">
        <pc:chgData name="Antonio Candia Torres" userId="c66fc691-4246-4d53-8ff0-36beadcd7abd" providerId="ADAL" clId="{184DE085-6DC3-42DF-BDC6-20EB56CE9FC1}" dt="2025-03-02T05:12:17.774" v="20"/>
        <pc:sldMkLst>
          <pc:docMk/>
          <pc:sldMk cId="3458133587" sldId="312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2504245846" sldId="368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678270709" sldId="369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2028841283" sldId="370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2685742970" sldId="371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1713867229" sldId="372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1891814301" sldId="373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2766420987" sldId="374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522293508" sldId="375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4037416742" sldId="376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1453238955" sldId="378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816843196" sldId="379"/>
        </pc:sldMkLst>
      </pc:sldChg>
      <pc:sldChg chg="add del">
        <pc:chgData name="Antonio Candia Torres" userId="c66fc691-4246-4d53-8ff0-36beadcd7abd" providerId="ADAL" clId="{184DE085-6DC3-42DF-BDC6-20EB56CE9FC1}" dt="2025-03-02T05:11:55.758" v="15"/>
        <pc:sldMkLst>
          <pc:docMk/>
          <pc:sldMk cId="153754626" sldId="380"/>
        </pc:sldMkLst>
      </pc:sldChg>
    </pc:docChg>
  </pc:docChgLst>
  <pc:docChgLst>
    <pc:chgData name="David Mora Orozco" userId="S::dmora@flar.net::8d993758-2077-41f3-b106-cd1c7fc8da9c" providerId="AD" clId="Web-{98413C34-4A22-C259-C395-9064FE3DCE1E}"/>
    <pc:docChg chg="addSld delSld modSld sldOrd">
      <pc:chgData name="David Mora Orozco" userId="S::dmora@flar.net::8d993758-2077-41f3-b106-cd1c7fc8da9c" providerId="AD" clId="Web-{98413C34-4A22-C259-C395-9064FE3DCE1E}" dt="2025-02-26T22:06:31.873" v="54" actId="20577"/>
      <pc:docMkLst>
        <pc:docMk/>
      </pc:docMkLst>
      <pc:sldChg chg="modSp">
        <pc:chgData name="David Mora Orozco" userId="S::dmora@flar.net::8d993758-2077-41f3-b106-cd1c7fc8da9c" providerId="AD" clId="Web-{98413C34-4A22-C259-C395-9064FE3DCE1E}" dt="2025-02-26T20:48:16.332" v="10" actId="20577"/>
        <pc:sldMkLst>
          <pc:docMk/>
          <pc:sldMk cId="2450264599" sldId="257"/>
        </pc:sldMkLst>
        <pc:spChg chg="mod">
          <ac:chgData name="David Mora Orozco" userId="S::dmora@flar.net::8d993758-2077-41f3-b106-cd1c7fc8da9c" providerId="AD" clId="Web-{98413C34-4A22-C259-C395-9064FE3DCE1E}" dt="2025-02-26T20:48:16.332" v="10" actId="20577"/>
          <ac:spMkLst>
            <pc:docMk/>
            <pc:sldMk cId="2450264599" sldId="257"/>
            <ac:spMk id="2" creationId="{6C28CE20-F9FE-893C-A928-0F7C877E1027}"/>
          </ac:spMkLst>
        </pc:spChg>
      </pc:sldChg>
      <pc:sldChg chg="ord">
        <pc:chgData name="David Mora Orozco" userId="S::dmora@flar.net::8d993758-2077-41f3-b106-cd1c7fc8da9c" providerId="AD" clId="Web-{98413C34-4A22-C259-C395-9064FE3DCE1E}" dt="2025-02-26T20:24:44.038" v="2"/>
        <pc:sldMkLst>
          <pc:docMk/>
          <pc:sldMk cId="1125104338" sldId="284"/>
        </pc:sldMkLst>
      </pc:sldChg>
      <pc:sldChg chg="ord">
        <pc:chgData name="David Mora Orozco" userId="S::dmora@flar.net::8d993758-2077-41f3-b106-cd1c7fc8da9c" providerId="AD" clId="Web-{98413C34-4A22-C259-C395-9064FE3DCE1E}" dt="2025-02-26T20:24:28.412" v="1"/>
        <pc:sldMkLst>
          <pc:docMk/>
          <pc:sldMk cId="517125826" sldId="285"/>
        </pc:sldMkLst>
      </pc:sldChg>
      <pc:sldChg chg="ord">
        <pc:chgData name="David Mora Orozco" userId="S::dmora@flar.net::8d993758-2077-41f3-b106-cd1c7fc8da9c" providerId="AD" clId="Web-{98413C34-4A22-C259-C395-9064FE3DCE1E}" dt="2025-02-26T20:32:32.599" v="3"/>
        <pc:sldMkLst>
          <pc:docMk/>
          <pc:sldMk cId="2827135406" sldId="286"/>
        </pc:sldMkLst>
      </pc:sldChg>
      <pc:sldChg chg="del">
        <pc:chgData name="David Mora Orozco" userId="S::dmora@flar.net::8d993758-2077-41f3-b106-cd1c7fc8da9c" providerId="AD" clId="Web-{98413C34-4A22-C259-C395-9064FE3DCE1E}" dt="2025-02-26T20:47:15.924" v="5"/>
        <pc:sldMkLst>
          <pc:docMk/>
          <pc:sldMk cId="3460864089" sldId="287"/>
        </pc:sldMkLst>
      </pc:sldChg>
      <pc:sldChg chg="modSp ord">
        <pc:chgData name="David Mora Orozco" userId="S::dmora@flar.net::8d993758-2077-41f3-b106-cd1c7fc8da9c" providerId="AD" clId="Web-{98413C34-4A22-C259-C395-9064FE3DCE1E}" dt="2025-02-26T22:01:56.004" v="23" actId="1076"/>
        <pc:sldMkLst>
          <pc:docMk/>
          <pc:sldMk cId="415145498" sldId="289"/>
        </pc:sldMkLst>
        <pc:spChg chg="mod">
          <ac:chgData name="David Mora Orozco" userId="S::dmora@flar.net::8d993758-2077-41f3-b106-cd1c7fc8da9c" providerId="AD" clId="Web-{98413C34-4A22-C259-C395-9064FE3DCE1E}" dt="2025-02-26T22:01:56.004" v="23" actId="1076"/>
          <ac:spMkLst>
            <pc:docMk/>
            <pc:sldMk cId="415145498" sldId="289"/>
            <ac:spMk id="2" creationId="{5048BA6D-448B-5066-294E-DD257D4CA03E}"/>
          </ac:spMkLst>
        </pc:spChg>
      </pc:sldChg>
      <pc:sldChg chg="modSp ord">
        <pc:chgData name="David Mora Orozco" userId="S::dmora@flar.net::8d993758-2077-41f3-b106-cd1c7fc8da9c" providerId="AD" clId="Web-{98413C34-4A22-C259-C395-9064FE3DCE1E}" dt="2025-02-26T22:00:00.343" v="11" actId="20577"/>
        <pc:sldMkLst>
          <pc:docMk/>
          <pc:sldMk cId="828458016" sldId="292"/>
        </pc:sldMkLst>
        <pc:spChg chg="mod">
          <ac:chgData name="David Mora Orozco" userId="S::dmora@flar.net::8d993758-2077-41f3-b106-cd1c7fc8da9c" providerId="AD" clId="Web-{98413C34-4A22-C259-C395-9064FE3DCE1E}" dt="2025-02-26T22:00:00.343" v="11" actId="20577"/>
          <ac:spMkLst>
            <pc:docMk/>
            <pc:sldMk cId="828458016" sldId="292"/>
            <ac:spMk id="2" creationId="{399283D6-09C9-050A-6548-81771204405E}"/>
          </ac:spMkLst>
        </pc:spChg>
      </pc:sldChg>
      <pc:sldChg chg="addSp delSp modSp ord">
        <pc:chgData name="David Mora Orozco" userId="S::dmora@flar.net::8d993758-2077-41f3-b106-cd1c7fc8da9c" providerId="AD" clId="Web-{98413C34-4A22-C259-C395-9064FE3DCE1E}" dt="2025-02-26T22:06:31.873" v="54" actId="20577"/>
        <pc:sldMkLst>
          <pc:docMk/>
          <pc:sldMk cId="1130934753" sldId="303"/>
        </pc:sldMkLst>
        <pc:spChg chg="add mod">
          <ac:chgData name="David Mora Orozco" userId="S::dmora@flar.net::8d993758-2077-41f3-b106-cd1c7fc8da9c" providerId="AD" clId="Web-{98413C34-4A22-C259-C395-9064FE3DCE1E}" dt="2025-02-26T22:06:31.545" v="52" actId="20577"/>
          <ac:spMkLst>
            <pc:docMk/>
            <pc:sldMk cId="1130934753" sldId="303"/>
            <ac:spMk id="2" creationId="{B480A4A7-028A-D50A-98CA-894D8076D325}"/>
          </ac:spMkLst>
        </pc:spChg>
        <pc:spChg chg="mod">
          <ac:chgData name="David Mora Orozco" userId="S::dmora@flar.net::8d993758-2077-41f3-b106-cd1c7fc8da9c" providerId="AD" clId="Web-{98413C34-4A22-C259-C395-9064FE3DCE1E}" dt="2025-02-26T22:05:04.808" v="28" actId="20577"/>
          <ac:spMkLst>
            <pc:docMk/>
            <pc:sldMk cId="1130934753" sldId="303"/>
            <ac:spMk id="3" creationId="{8AC7F16F-D948-1559-4637-F92673BA7AB1}"/>
          </ac:spMkLst>
        </pc:spChg>
        <pc:spChg chg="add mod">
          <ac:chgData name="David Mora Orozco" userId="S::dmora@flar.net::8d993758-2077-41f3-b106-cd1c7fc8da9c" providerId="AD" clId="Web-{98413C34-4A22-C259-C395-9064FE3DCE1E}" dt="2025-02-26T22:06:31.873" v="54" actId="20577"/>
          <ac:spMkLst>
            <pc:docMk/>
            <pc:sldMk cId="1130934753" sldId="303"/>
            <ac:spMk id="5" creationId="{63EF8414-4137-9B93-9775-A427F0A9EE67}"/>
          </ac:spMkLst>
        </pc:spChg>
      </pc:sldChg>
      <pc:sldChg chg="new del">
        <pc:chgData name="David Mora Orozco" userId="S::dmora@flar.net::8d993758-2077-41f3-b106-cd1c7fc8da9c" providerId="AD" clId="Web-{98413C34-4A22-C259-C395-9064FE3DCE1E}" dt="2025-02-26T22:04:37.979" v="25"/>
        <pc:sldMkLst>
          <pc:docMk/>
          <pc:sldMk cId="985359460" sldId="304"/>
        </pc:sldMkLst>
      </pc:sldChg>
      <pc:sldChg chg="add replId">
        <pc:chgData name="David Mora Orozco" userId="S::dmora@flar.net::8d993758-2077-41f3-b106-cd1c7fc8da9c" providerId="AD" clId="Web-{98413C34-4A22-C259-C395-9064FE3DCE1E}" dt="2025-02-26T22:04:42.494" v="26"/>
        <pc:sldMkLst>
          <pc:docMk/>
          <pc:sldMk cId="2219836861" sldId="304"/>
        </pc:sldMkLst>
      </pc:sldChg>
    </pc:docChg>
  </pc:docChgLst>
  <pc:docChgLst>
    <pc:chgData name="Juan Jesus  Ramirez" userId="S::jramirez@flar.net::7a4e4ce7-55fd-4009-9b4c-08a4d9120a7c" providerId="AD" clId="Web-{70554D0C-0A5A-0970-4D97-61279F2F5BAB}"/>
    <pc:docChg chg="addSld delSld modSld sldOrd">
      <pc:chgData name="Juan Jesus  Ramirez" userId="S::jramirez@flar.net::7a4e4ce7-55fd-4009-9b4c-08a4d9120a7c" providerId="AD" clId="Web-{70554D0C-0A5A-0970-4D97-61279F2F5BAB}" dt="2025-02-22T04:35:56.753" v="1483" actId="20577"/>
      <pc:docMkLst>
        <pc:docMk/>
      </pc:docMkLst>
      <pc:sldChg chg="modSp">
        <pc:chgData name="Juan Jesus  Ramirez" userId="S::jramirez@flar.net::7a4e4ce7-55fd-4009-9b4c-08a4d9120a7c" providerId="AD" clId="Web-{70554D0C-0A5A-0970-4D97-61279F2F5BAB}" dt="2025-02-21T20:57:33.327" v="9" actId="20577"/>
        <pc:sldMkLst>
          <pc:docMk/>
          <pc:sldMk cId="450077476" sldId="256"/>
        </pc:sldMkLst>
        <pc:spChg chg="mod">
          <ac:chgData name="Juan Jesus  Ramirez" userId="S::jramirez@flar.net::7a4e4ce7-55fd-4009-9b4c-08a4d9120a7c" providerId="AD" clId="Web-{70554D0C-0A5A-0970-4D97-61279F2F5BAB}" dt="2025-02-21T20:57:33.327" v="9" actId="20577"/>
          <ac:spMkLst>
            <pc:docMk/>
            <pc:sldMk cId="450077476" sldId="256"/>
            <ac:spMk id="2" creationId="{6BAB6D04-85B4-4BF8-7A88-B27CE72D81B6}"/>
          </ac:spMkLst>
        </pc:spChg>
      </pc:sldChg>
      <pc:sldChg chg="delSp modSp">
        <pc:chgData name="Juan Jesus  Ramirez" userId="S::jramirez@flar.net::7a4e4ce7-55fd-4009-9b4c-08a4d9120a7c" providerId="AD" clId="Web-{70554D0C-0A5A-0970-4D97-61279F2F5BAB}" dt="2025-02-21T22:06:42.175" v="390" actId="20577"/>
        <pc:sldMkLst>
          <pc:docMk/>
          <pc:sldMk cId="2450264599" sldId="257"/>
        </pc:sldMkLst>
        <pc:spChg chg="mod">
          <ac:chgData name="Juan Jesus  Ramirez" userId="S::jramirez@flar.net::7a4e4ce7-55fd-4009-9b4c-08a4d9120a7c" providerId="AD" clId="Web-{70554D0C-0A5A-0970-4D97-61279F2F5BAB}" dt="2025-02-21T22:06:35.581" v="387" actId="14100"/>
          <ac:spMkLst>
            <pc:docMk/>
            <pc:sldMk cId="2450264599" sldId="257"/>
            <ac:spMk id="2" creationId="{6C28CE20-F9FE-893C-A928-0F7C877E1027}"/>
          </ac:spMkLst>
        </pc:spChg>
        <pc:spChg chg="mod">
          <ac:chgData name="Juan Jesus  Ramirez" userId="S::jramirez@flar.net::7a4e4ce7-55fd-4009-9b4c-08a4d9120a7c" providerId="AD" clId="Web-{70554D0C-0A5A-0970-4D97-61279F2F5BAB}" dt="2025-02-21T22:06:42.175" v="390" actId="20577"/>
          <ac:spMkLst>
            <pc:docMk/>
            <pc:sldMk cId="2450264599" sldId="257"/>
            <ac:spMk id="3" creationId="{3501ED2B-24CA-7469-90DE-B472A7765F4D}"/>
          </ac:spMkLst>
        </pc:spChg>
      </pc:sldChg>
      <pc:sldChg chg="ord">
        <pc:chgData name="Juan Jesus  Ramirez" userId="S::jramirez@flar.net::7a4e4ce7-55fd-4009-9b4c-08a4d9120a7c" providerId="AD" clId="Web-{70554D0C-0A5A-0970-4D97-61279F2F5BAB}" dt="2025-02-21T21:59:09.400" v="344"/>
        <pc:sldMkLst>
          <pc:docMk/>
          <pc:sldMk cId="2913214171" sldId="259"/>
        </pc:sldMkLst>
      </pc:sldChg>
      <pc:sldChg chg="modSp del">
        <pc:chgData name="Juan Jesus  Ramirez" userId="S::jramirez@flar.net::7a4e4ce7-55fd-4009-9b4c-08a4d9120a7c" providerId="AD" clId="Web-{70554D0C-0A5A-0970-4D97-61279F2F5BAB}" dt="2025-02-21T21:03:14.897" v="57"/>
        <pc:sldMkLst>
          <pc:docMk/>
          <pc:sldMk cId="2556045777" sldId="281"/>
        </pc:sldMkLst>
      </pc:sldChg>
      <pc:sldChg chg="addSp delSp modSp add del ord replId">
        <pc:chgData name="Juan Jesus  Ramirez" userId="S::jramirez@flar.net::7a4e4ce7-55fd-4009-9b4c-08a4d9120a7c" providerId="AD" clId="Web-{70554D0C-0A5A-0970-4D97-61279F2F5BAB}" dt="2025-02-21T21:22:01.810" v="109"/>
        <pc:sldMkLst>
          <pc:docMk/>
          <pc:sldMk cId="2659624784" sldId="290"/>
        </pc:sldMkLst>
      </pc:sldChg>
      <pc:sldChg chg="add del replId">
        <pc:chgData name="Juan Jesus  Ramirez" userId="S::jramirez@flar.net::7a4e4ce7-55fd-4009-9b4c-08a4d9120a7c" providerId="AD" clId="Web-{70554D0C-0A5A-0970-4D97-61279F2F5BAB}" dt="2025-02-21T21:04:07.710" v="70"/>
        <pc:sldMkLst>
          <pc:docMk/>
          <pc:sldMk cId="2820422285" sldId="291"/>
        </pc:sldMkLst>
      </pc:sldChg>
      <pc:sldChg chg="addSp delSp modSp add replId">
        <pc:chgData name="Juan Jesus  Ramirez" userId="S::jramirez@flar.net::7a4e4ce7-55fd-4009-9b4c-08a4d9120a7c" providerId="AD" clId="Web-{70554D0C-0A5A-0970-4D97-61279F2F5BAB}" dt="2025-02-21T21:58:22.618" v="343" actId="1076"/>
        <pc:sldMkLst>
          <pc:docMk/>
          <pc:sldMk cId="4117271063" sldId="291"/>
        </pc:sldMkLst>
        <pc:spChg chg="mod">
          <ac:chgData name="Juan Jesus  Ramirez" userId="S::jramirez@flar.net::7a4e4ce7-55fd-4009-9b4c-08a4d9120a7c" providerId="AD" clId="Web-{70554D0C-0A5A-0970-4D97-61279F2F5BAB}" dt="2025-02-21T21:58:22.618" v="343" actId="1076"/>
          <ac:spMkLst>
            <pc:docMk/>
            <pc:sldMk cId="4117271063" sldId="291"/>
            <ac:spMk id="2" creationId="{66CA7EB6-D473-50C1-CDF1-98D1FAE1DEEC}"/>
          </ac:spMkLst>
        </pc:spChg>
        <pc:spChg chg="mod">
          <ac:chgData name="Juan Jesus  Ramirez" userId="S::jramirez@flar.net::7a4e4ce7-55fd-4009-9b4c-08a4d9120a7c" providerId="AD" clId="Web-{70554D0C-0A5A-0970-4D97-61279F2F5BAB}" dt="2025-02-21T21:55:32.537" v="329" actId="1076"/>
          <ac:spMkLst>
            <pc:docMk/>
            <pc:sldMk cId="4117271063" sldId="291"/>
            <ac:spMk id="4" creationId="{C358FF1D-6236-11A4-EAB2-FDCECFB72084}"/>
          </ac:spMkLst>
        </pc:spChg>
        <pc:picChg chg="add mod">
          <ac:chgData name="Juan Jesus  Ramirez" userId="S::jramirez@flar.net::7a4e4ce7-55fd-4009-9b4c-08a4d9120a7c" providerId="AD" clId="Web-{70554D0C-0A5A-0970-4D97-61279F2F5BAB}" dt="2025-02-21T21:55:18.661" v="326" actId="1076"/>
          <ac:picMkLst>
            <pc:docMk/>
            <pc:sldMk cId="4117271063" sldId="291"/>
            <ac:picMk id="5" creationId="{6678A5FF-D836-4EE3-67AF-DB5FD1BEDBFF}"/>
          </ac:picMkLst>
        </pc:picChg>
      </pc:sldChg>
      <pc:sldChg chg="add replId">
        <pc:chgData name="Juan Jesus  Ramirez" userId="S::jramirez@flar.net::7a4e4ce7-55fd-4009-9b4c-08a4d9120a7c" providerId="AD" clId="Web-{70554D0C-0A5A-0970-4D97-61279F2F5BAB}" dt="2025-02-21T21:35:44.466" v="234"/>
        <pc:sldMkLst>
          <pc:docMk/>
          <pc:sldMk cId="828458016" sldId="292"/>
        </pc:sldMkLst>
      </pc:sldChg>
      <pc:sldChg chg="add del replId">
        <pc:chgData name="Juan Jesus  Ramirez" userId="S::jramirez@flar.net::7a4e4ce7-55fd-4009-9b4c-08a4d9120a7c" providerId="AD" clId="Web-{70554D0C-0A5A-0970-4D97-61279F2F5BAB}" dt="2025-02-22T03:48:22.470" v="1452"/>
        <pc:sldMkLst>
          <pc:docMk/>
          <pc:sldMk cId="693997540" sldId="293"/>
        </pc:sldMkLst>
      </pc:sldChg>
      <pc:sldChg chg="addSp delSp modSp add ord replId">
        <pc:chgData name="Juan Jesus  Ramirez" userId="S::jramirez@flar.net::7a4e4ce7-55fd-4009-9b4c-08a4d9120a7c" providerId="AD" clId="Web-{70554D0C-0A5A-0970-4D97-61279F2F5BAB}" dt="2025-02-22T03:24:11.301" v="1188" actId="20577"/>
        <pc:sldMkLst>
          <pc:docMk/>
          <pc:sldMk cId="3948775116" sldId="294"/>
        </pc:sldMkLst>
        <pc:spChg chg="mod">
          <ac:chgData name="Juan Jesus  Ramirez" userId="S::jramirez@flar.net::7a4e4ce7-55fd-4009-9b4c-08a4d9120a7c" providerId="AD" clId="Web-{70554D0C-0A5A-0970-4D97-61279F2F5BAB}" dt="2025-02-22T03:24:11.301" v="1188" actId="20577"/>
          <ac:spMkLst>
            <pc:docMk/>
            <pc:sldMk cId="3948775116" sldId="294"/>
            <ac:spMk id="2" creationId="{4DC9F649-87BC-6507-66C5-FFAA9F63E44C}"/>
          </ac:spMkLst>
        </pc:spChg>
        <pc:spChg chg="add mod">
          <ac:chgData name="Juan Jesus  Ramirez" userId="S::jramirez@flar.net::7a4e4ce7-55fd-4009-9b4c-08a4d9120a7c" providerId="AD" clId="Web-{70554D0C-0A5A-0970-4D97-61279F2F5BAB}" dt="2025-02-22T03:22:52.736" v="1155" actId="20577"/>
          <ac:spMkLst>
            <pc:docMk/>
            <pc:sldMk cId="3948775116" sldId="294"/>
            <ac:spMk id="3" creationId="{174F4C7A-4CA1-8685-68E6-913EC70FA1EA}"/>
          </ac:spMkLst>
        </pc:spChg>
        <pc:spChg chg="add mod">
          <ac:chgData name="Juan Jesus  Ramirez" userId="S::jramirez@flar.net::7a4e4ce7-55fd-4009-9b4c-08a4d9120a7c" providerId="AD" clId="Web-{70554D0C-0A5A-0970-4D97-61279F2F5BAB}" dt="2025-02-22T02:49:00.982" v="752" actId="1076"/>
          <ac:spMkLst>
            <pc:docMk/>
            <pc:sldMk cId="3948775116" sldId="294"/>
            <ac:spMk id="4" creationId="{B4B5939E-6830-718B-1C7E-045E9BD129AF}"/>
          </ac:spMkLst>
        </pc:spChg>
        <pc:spChg chg="add mod">
          <ac:chgData name="Juan Jesus  Ramirez" userId="S::jramirez@flar.net::7a4e4ce7-55fd-4009-9b4c-08a4d9120a7c" providerId="AD" clId="Web-{70554D0C-0A5A-0970-4D97-61279F2F5BAB}" dt="2025-02-22T02:51:52.082" v="773" actId="20577"/>
          <ac:spMkLst>
            <pc:docMk/>
            <pc:sldMk cId="3948775116" sldId="294"/>
            <ac:spMk id="8" creationId="{6E477BDA-5967-EF0E-1513-0379E7FAAC8E}"/>
          </ac:spMkLst>
        </pc:spChg>
      </pc:sldChg>
      <pc:sldChg chg="addSp delSp modSp add replId">
        <pc:chgData name="Juan Jesus  Ramirez" userId="S::jramirez@flar.net::7a4e4ce7-55fd-4009-9b4c-08a4d9120a7c" providerId="AD" clId="Web-{70554D0C-0A5A-0970-4D97-61279F2F5BAB}" dt="2025-02-22T03:45:21.072" v="1438"/>
        <pc:sldMkLst>
          <pc:docMk/>
          <pc:sldMk cId="289060045" sldId="295"/>
        </pc:sldMkLst>
        <pc:spChg chg="mod">
          <ac:chgData name="Juan Jesus  Ramirez" userId="S::jramirez@flar.net::7a4e4ce7-55fd-4009-9b4c-08a4d9120a7c" providerId="AD" clId="Web-{70554D0C-0A5A-0970-4D97-61279F2F5BAB}" dt="2025-02-22T03:25:18.757" v="1198" actId="1076"/>
          <ac:spMkLst>
            <pc:docMk/>
            <pc:sldMk cId="289060045" sldId="295"/>
            <ac:spMk id="2" creationId="{69D4E6ED-0E36-3076-A264-C6518A14EE1B}"/>
          </ac:spMkLst>
        </pc:spChg>
        <pc:spChg chg="add mod">
          <ac:chgData name="Juan Jesus  Ramirez" userId="S::jramirez@flar.net::7a4e4ce7-55fd-4009-9b4c-08a4d9120a7c" providerId="AD" clId="Web-{70554D0C-0A5A-0970-4D97-61279F2F5BAB}" dt="2025-02-22T03:29:39.409" v="1281" actId="1076"/>
          <ac:spMkLst>
            <pc:docMk/>
            <pc:sldMk cId="289060045" sldId="295"/>
            <ac:spMk id="7" creationId="{6E175F9B-FB40-1D60-E583-C63FFD640F62}"/>
          </ac:spMkLst>
        </pc:spChg>
        <pc:graphicFrameChg chg="add mod modGraphic">
          <ac:chgData name="Juan Jesus  Ramirez" userId="S::jramirez@flar.net::7a4e4ce7-55fd-4009-9b4c-08a4d9120a7c" providerId="AD" clId="Web-{70554D0C-0A5A-0970-4D97-61279F2F5BAB}" dt="2025-02-22T03:45:21.072" v="1438"/>
          <ac:graphicFrameMkLst>
            <pc:docMk/>
            <pc:sldMk cId="289060045" sldId="295"/>
            <ac:graphicFrameMk id="5" creationId="{86659E85-9EAE-AC96-E1D5-BA9ECF74CE8D}"/>
          </ac:graphicFrameMkLst>
        </pc:graphicFrameChg>
      </pc:sldChg>
      <pc:sldChg chg="addSp modSp add replId">
        <pc:chgData name="Juan Jesus  Ramirez" userId="S::jramirez@flar.net::7a4e4ce7-55fd-4009-9b4c-08a4d9120a7c" providerId="AD" clId="Web-{70554D0C-0A5A-0970-4D97-61279F2F5BAB}" dt="2025-02-22T03:47:43.187" v="1451" actId="1076"/>
        <pc:sldMkLst>
          <pc:docMk/>
          <pc:sldMk cId="2693799709" sldId="296"/>
        </pc:sldMkLst>
        <pc:spChg chg="mod">
          <ac:chgData name="Juan Jesus  Ramirez" userId="S::jramirez@flar.net::7a4e4ce7-55fd-4009-9b4c-08a4d9120a7c" providerId="AD" clId="Web-{70554D0C-0A5A-0970-4D97-61279F2F5BAB}" dt="2025-02-22T03:47:37.296" v="1450" actId="1076"/>
          <ac:spMkLst>
            <pc:docMk/>
            <pc:sldMk cId="2693799709" sldId="296"/>
            <ac:spMk id="2" creationId="{8F21CA35-9D9F-1786-F208-55AA8446206E}"/>
          </ac:spMkLst>
        </pc:spChg>
        <pc:spChg chg="add mod">
          <ac:chgData name="Juan Jesus  Ramirez" userId="S::jramirez@flar.net::7a4e4ce7-55fd-4009-9b4c-08a4d9120a7c" providerId="AD" clId="Web-{70554D0C-0A5A-0970-4D97-61279F2F5BAB}" dt="2025-02-22T03:47:43.187" v="1451" actId="1076"/>
          <ac:spMkLst>
            <pc:docMk/>
            <pc:sldMk cId="2693799709" sldId="296"/>
            <ac:spMk id="3" creationId="{CED411B6-502A-37FC-9970-4EE153E41B79}"/>
          </ac:spMkLst>
        </pc:spChg>
        <pc:picChg chg="add mod">
          <ac:chgData name="Juan Jesus  Ramirez" userId="S::jramirez@flar.net::7a4e4ce7-55fd-4009-9b4c-08a4d9120a7c" providerId="AD" clId="Web-{70554D0C-0A5A-0970-4D97-61279F2F5BAB}" dt="2025-02-22T03:47:25.640" v="1448" actId="1076"/>
          <ac:picMkLst>
            <pc:docMk/>
            <pc:sldMk cId="2693799709" sldId="296"/>
            <ac:picMk id="4" creationId="{243EB21F-0FCA-F0D5-3FC0-EFFDCA436573}"/>
          </ac:picMkLst>
        </pc:picChg>
      </pc:sldChg>
      <pc:sldChg chg="modSp add ord replId">
        <pc:chgData name="Juan Jesus  Ramirez" userId="S::jramirez@flar.net::7a4e4ce7-55fd-4009-9b4c-08a4d9120a7c" providerId="AD" clId="Web-{70554D0C-0A5A-0970-4D97-61279F2F5BAB}" dt="2025-02-22T04:22:01.580" v="1467" actId="20577"/>
        <pc:sldMkLst>
          <pc:docMk/>
          <pc:sldMk cId="883921065" sldId="297"/>
        </pc:sldMkLst>
        <pc:spChg chg="mod">
          <ac:chgData name="Juan Jesus  Ramirez" userId="S::jramirez@flar.net::7a4e4ce7-55fd-4009-9b4c-08a4d9120a7c" providerId="AD" clId="Web-{70554D0C-0A5A-0970-4D97-61279F2F5BAB}" dt="2025-02-22T04:15:23.360" v="1461" actId="14100"/>
          <ac:spMkLst>
            <pc:docMk/>
            <pc:sldMk cId="883921065" sldId="297"/>
            <ac:spMk id="2" creationId="{27F14133-9668-55DE-31FE-0E7ECEA735DB}"/>
          </ac:spMkLst>
        </pc:spChg>
        <pc:spChg chg="mod">
          <ac:chgData name="Juan Jesus  Ramirez" userId="S::jramirez@flar.net::7a4e4ce7-55fd-4009-9b4c-08a4d9120a7c" providerId="AD" clId="Web-{70554D0C-0A5A-0970-4D97-61279F2F5BAB}" dt="2025-02-22T04:22:01.580" v="1467" actId="20577"/>
          <ac:spMkLst>
            <pc:docMk/>
            <pc:sldMk cId="883921065" sldId="297"/>
            <ac:spMk id="3" creationId="{CC39A0D0-EB1E-2FD5-4483-AAE42B3FAB4C}"/>
          </ac:spMkLst>
        </pc:spChg>
      </pc:sldChg>
      <pc:sldChg chg="modSp add ord replId">
        <pc:chgData name="Juan Jesus  Ramirez" userId="S::jramirez@flar.net::7a4e4ce7-55fd-4009-9b4c-08a4d9120a7c" providerId="AD" clId="Web-{70554D0C-0A5A-0970-4D97-61279F2F5BAB}" dt="2025-02-22T04:35:56.753" v="1483" actId="20577"/>
        <pc:sldMkLst>
          <pc:docMk/>
          <pc:sldMk cId="2140695132" sldId="298"/>
        </pc:sldMkLst>
        <pc:spChg chg="mod">
          <ac:chgData name="Juan Jesus  Ramirez" userId="S::jramirez@flar.net::7a4e4ce7-55fd-4009-9b4c-08a4d9120a7c" providerId="AD" clId="Web-{70554D0C-0A5A-0970-4D97-61279F2F5BAB}" dt="2025-02-22T04:31:42.634" v="1480" actId="20577"/>
          <ac:spMkLst>
            <pc:docMk/>
            <pc:sldMk cId="2140695132" sldId="298"/>
            <ac:spMk id="3" creationId="{B2818696-AAA0-663D-D122-3F6EBC64A096}"/>
          </ac:spMkLst>
        </pc:spChg>
      </pc:sldChg>
    </pc:docChg>
  </pc:docChgLst>
  <pc:docChgLst>
    <pc:chgData name="David Mora Orozco" userId="S::dmora@flar.net::8d993758-2077-41f3-b106-cd1c7fc8da9c" providerId="AD" clId="Web-{C9DE96EF-90F3-481C-C1B9-1D480BD94DEE}"/>
    <pc:docChg chg="addSld modSld">
      <pc:chgData name="David Mora Orozco" userId="S::dmora@flar.net::8d993758-2077-41f3-b106-cd1c7fc8da9c" providerId="AD" clId="Web-{C9DE96EF-90F3-481C-C1B9-1D480BD94DEE}" dt="2025-02-26T22:20:18.433" v="135"/>
      <pc:docMkLst>
        <pc:docMk/>
      </pc:docMkLst>
      <pc:sldChg chg="addSp modSp">
        <pc:chgData name="David Mora Orozco" userId="S::dmora@flar.net::8d993758-2077-41f3-b106-cd1c7fc8da9c" providerId="AD" clId="Web-{C9DE96EF-90F3-481C-C1B9-1D480BD94DEE}" dt="2025-02-26T22:20:18.433" v="135"/>
        <pc:sldMkLst>
          <pc:docMk/>
          <pc:sldMk cId="1130934753" sldId="303"/>
        </pc:sldMkLst>
        <pc:spChg chg="mod">
          <ac:chgData name="David Mora Orozco" userId="S::dmora@flar.net::8d993758-2077-41f3-b106-cd1c7fc8da9c" providerId="AD" clId="Web-{C9DE96EF-90F3-481C-C1B9-1D480BD94DEE}" dt="2025-02-26T22:10:32.730" v="38" actId="20577"/>
          <ac:spMkLst>
            <pc:docMk/>
            <pc:sldMk cId="1130934753" sldId="303"/>
            <ac:spMk id="2" creationId="{B480A4A7-028A-D50A-98CA-894D8076D325}"/>
          </ac:spMkLst>
        </pc:spChg>
        <pc:spChg chg="add mod ord">
          <ac:chgData name="David Mora Orozco" userId="S::dmora@flar.net::8d993758-2077-41f3-b106-cd1c7fc8da9c" providerId="AD" clId="Web-{C9DE96EF-90F3-481C-C1B9-1D480BD94DEE}" dt="2025-02-26T22:09:47.463" v="22" actId="14100"/>
          <ac:spMkLst>
            <pc:docMk/>
            <pc:sldMk cId="1130934753" sldId="303"/>
            <ac:spMk id="4" creationId="{94BFE183-FB0E-5FC8-2C58-D0D4BF6BE513}"/>
          </ac:spMkLst>
        </pc:spChg>
        <pc:spChg chg="mod">
          <ac:chgData name="David Mora Orozco" userId="S::dmora@flar.net::8d993758-2077-41f3-b106-cd1c7fc8da9c" providerId="AD" clId="Web-{C9DE96EF-90F3-481C-C1B9-1D480BD94DEE}" dt="2025-02-26T22:10:26.652" v="35" actId="20577"/>
          <ac:spMkLst>
            <pc:docMk/>
            <pc:sldMk cId="1130934753" sldId="303"/>
            <ac:spMk id="5" creationId="{63EF8414-4137-9B93-9775-A427F0A9EE67}"/>
          </ac:spMkLst>
        </pc:spChg>
        <pc:spChg chg="add mod ord">
          <ac:chgData name="David Mora Orozco" userId="S::dmora@flar.net::8d993758-2077-41f3-b106-cd1c7fc8da9c" providerId="AD" clId="Web-{C9DE96EF-90F3-481C-C1B9-1D480BD94DEE}" dt="2025-02-26T22:10:01.291" v="25" actId="14100"/>
          <ac:spMkLst>
            <pc:docMk/>
            <pc:sldMk cId="1130934753" sldId="303"/>
            <ac:spMk id="6" creationId="{C05BD239-C1E4-DC01-C5FE-E17B0C6CFA96}"/>
          </ac:spMkLst>
        </pc:spChg>
        <pc:grpChg chg="add mod">
          <ac:chgData name="David Mora Orozco" userId="S::dmora@flar.net::8d993758-2077-41f3-b106-cd1c7fc8da9c" providerId="AD" clId="Web-{C9DE96EF-90F3-481C-C1B9-1D480BD94DEE}" dt="2025-02-26T22:12:32.092" v="46" actId="1076"/>
          <ac:grpSpMkLst>
            <pc:docMk/>
            <pc:sldMk cId="1130934753" sldId="303"/>
            <ac:grpSpMk id="7" creationId="{9651A08E-72D9-2E00-0B1F-9A5FC12F0FC6}"/>
          </ac:grpSpMkLst>
        </pc:grpChg>
        <pc:grpChg chg="add mod">
          <ac:chgData name="David Mora Orozco" userId="S::dmora@flar.net::8d993758-2077-41f3-b106-cd1c7fc8da9c" providerId="AD" clId="Web-{C9DE96EF-90F3-481C-C1B9-1D480BD94DEE}" dt="2025-02-26T22:10:43.777" v="40" actId="1076"/>
          <ac:grpSpMkLst>
            <pc:docMk/>
            <pc:sldMk cId="1130934753" sldId="303"/>
            <ac:grpSpMk id="8" creationId="{CD94DB49-1BD9-F2B0-AFBF-C33167DA472B}"/>
          </ac:grpSpMkLst>
        </pc:grpChg>
        <pc:graphicFrameChg chg="add mod modGraphic">
          <ac:chgData name="David Mora Orozco" userId="S::dmora@flar.net::8d993758-2077-41f3-b106-cd1c7fc8da9c" providerId="AD" clId="Web-{C9DE96EF-90F3-481C-C1B9-1D480BD94DEE}" dt="2025-02-26T22:20:18.433" v="135"/>
          <ac:graphicFrameMkLst>
            <pc:docMk/>
            <pc:sldMk cId="1130934753" sldId="303"/>
            <ac:graphicFrameMk id="11" creationId="{7C4EDF43-14CA-1FCE-27F3-CA820B31A080}"/>
          </ac:graphicFrameMkLst>
        </pc:graphicFrameChg>
        <pc:picChg chg="add mod">
          <ac:chgData name="David Mora Orozco" userId="S::dmora@flar.net::8d993758-2077-41f3-b106-cd1c7fc8da9c" providerId="AD" clId="Web-{C9DE96EF-90F3-481C-C1B9-1D480BD94DEE}" dt="2025-02-26T22:12:36.530" v="47" actId="1076"/>
          <ac:picMkLst>
            <pc:docMk/>
            <pc:sldMk cId="1130934753" sldId="303"/>
            <ac:picMk id="9" creationId="{523F7FAA-B81D-4D61-3478-EA41BC85A086}"/>
          </ac:picMkLst>
        </pc:picChg>
      </pc:sldChg>
      <pc:sldChg chg="addSp delSp modSp add replId">
        <pc:chgData name="David Mora Orozco" userId="S::dmora@flar.net::8d993758-2077-41f3-b106-cd1c7fc8da9c" providerId="AD" clId="Web-{C9DE96EF-90F3-481C-C1B9-1D480BD94DEE}" dt="2025-02-26T22:18:34.867" v="128" actId="20577"/>
        <pc:sldMkLst>
          <pc:docMk/>
          <pc:sldMk cId="1020694214" sldId="305"/>
        </pc:sldMkLst>
        <pc:spChg chg="mod">
          <ac:chgData name="David Mora Orozco" userId="S::dmora@flar.net::8d993758-2077-41f3-b106-cd1c7fc8da9c" providerId="AD" clId="Web-{C9DE96EF-90F3-481C-C1B9-1D480BD94DEE}" dt="2025-02-26T22:13:00.827" v="53" actId="20577"/>
          <ac:spMkLst>
            <pc:docMk/>
            <pc:sldMk cId="1020694214" sldId="305"/>
            <ac:spMk id="2" creationId="{F30C2733-2A81-BD2B-26C9-66A0E69DA0AE}"/>
          </ac:spMkLst>
        </pc:spChg>
        <pc:spChg chg="mod">
          <ac:chgData name="David Mora Orozco" userId="S::dmora@flar.net::8d993758-2077-41f3-b106-cd1c7fc8da9c" providerId="AD" clId="Web-{C9DE96EF-90F3-481C-C1B9-1D480BD94DEE}" dt="2025-02-26T22:16:23.567" v="109" actId="20577"/>
          <ac:spMkLst>
            <pc:docMk/>
            <pc:sldMk cId="1020694214" sldId="305"/>
            <ac:spMk id="3" creationId="{251B0E01-8FB0-2D48-0320-80FDE44B74CC}"/>
          </ac:spMkLst>
        </pc:spChg>
        <pc:spChg chg="add mod">
          <ac:chgData name="David Mora Orozco" userId="S::dmora@flar.net::8d993758-2077-41f3-b106-cd1c7fc8da9c" providerId="AD" clId="Web-{C9DE96EF-90F3-481C-C1B9-1D480BD94DEE}" dt="2025-02-26T22:17:54.882" v="112" actId="20577"/>
          <ac:spMkLst>
            <pc:docMk/>
            <pc:sldMk cId="1020694214" sldId="305"/>
            <ac:spMk id="6" creationId="{BEB6CA25-9CAE-C155-62F7-F99E1775C373}"/>
          </ac:spMkLst>
        </pc:spChg>
        <pc:spChg chg="add mod">
          <ac:chgData name="David Mora Orozco" userId="S::dmora@flar.net::8d993758-2077-41f3-b106-cd1c7fc8da9c" providerId="AD" clId="Web-{C9DE96EF-90F3-481C-C1B9-1D480BD94DEE}" dt="2025-02-26T22:18:26.492" v="125" actId="20577"/>
          <ac:spMkLst>
            <pc:docMk/>
            <pc:sldMk cId="1020694214" sldId="305"/>
            <ac:spMk id="7" creationId="{72D61B21-8501-DB7F-06BA-3F79B748CF98}"/>
          </ac:spMkLst>
        </pc:spChg>
        <pc:spChg chg="add mod">
          <ac:chgData name="David Mora Orozco" userId="S::dmora@flar.net::8d993758-2077-41f3-b106-cd1c7fc8da9c" providerId="AD" clId="Web-{C9DE96EF-90F3-481C-C1B9-1D480BD94DEE}" dt="2025-02-26T22:18:34.867" v="128" actId="20577"/>
          <ac:spMkLst>
            <pc:docMk/>
            <pc:sldMk cId="1020694214" sldId="305"/>
            <ac:spMk id="8" creationId="{C1D47401-FE4A-E867-0FA6-51746D46AFB2}"/>
          </ac:spMkLst>
        </pc:spChg>
        <pc:picChg chg="add mod">
          <ac:chgData name="David Mora Orozco" userId="S::dmora@flar.net::8d993758-2077-41f3-b106-cd1c7fc8da9c" providerId="AD" clId="Web-{C9DE96EF-90F3-481C-C1B9-1D480BD94DEE}" dt="2025-02-26T22:14:04.938" v="61" actId="14100"/>
          <ac:picMkLst>
            <pc:docMk/>
            <pc:sldMk cId="1020694214" sldId="305"/>
            <ac:picMk id="5" creationId="{C59FD262-DC52-D820-BB40-3B67453BDDB8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972AF9-B38A-4ECB-AE8A-4EF3AB6C99B6}" type="doc">
      <dgm:prSet loTypeId="urn:microsoft.com/office/officeart/2005/8/layout/lProcess3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ES"/>
        </a:p>
      </dgm:t>
    </dgm:pt>
    <dgm:pt modelId="{BEA080D8-BEC4-4CFE-83BC-9EC1D1549959}">
      <dgm:prSet phldrT="[Texto]" phldr="0"/>
      <dgm:spPr/>
      <dgm:t>
        <a:bodyPr/>
        <a:lstStyle/>
        <a:p>
          <a:pPr rtl="0"/>
          <a:r>
            <a:rPr lang="es-ES"/>
            <a:t>📊</a:t>
          </a:r>
          <a:br>
            <a:rPr lang="es-ES">
              <a:latin typeface="Aptos Display" panose="02110004020202020204"/>
            </a:rPr>
          </a:br>
          <a:r>
            <a:rPr lang="es-ES">
              <a:latin typeface="Aptos Display" panose="02110004020202020204"/>
            </a:rPr>
            <a:t> </a:t>
          </a:r>
          <a:r>
            <a:rPr lang="es-ES"/>
            <a:t>Fuentes de datos</a:t>
          </a:r>
          <a:endParaRPr lang="es-ES">
            <a:latin typeface="Aptos Display" panose="02110004020202020204"/>
          </a:endParaRPr>
        </a:p>
      </dgm:t>
    </dgm:pt>
    <dgm:pt modelId="{2A7B4005-FB29-4E56-B45D-E87511FDA6FD}" type="parTrans" cxnId="{D6DC70EF-247A-4F58-B771-1ED9C11060F9}">
      <dgm:prSet/>
      <dgm:spPr/>
      <dgm:t>
        <a:bodyPr/>
        <a:lstStyle/>
        <a:p>
          <a:endParaRPr lang="es-ES"/>
        </a:p>
      </dgm:t>
    </dgm:pt>
    <dgm:pt modelId="{9651ACA3-8FC6-456A-815C-6CBBA396DA15}" type="sibTrans" cxnId="{D6DC70EF-247A-4F58-B771-1ED9C11060F9}">
      <dgm:prSet/>
      <dgm:spPr/>
      <dgm:t>
        <a:bodyPr/>
        <a:lstStyle/>
        <a:p>
          <a:endParaRPr lang="es-ES"/>
        </a:p>
      </dgm:t>
    </dgm:pt>
    <dgm:pt modelId="{A83F9480-1E9B-473F-A7A5-8B139E5273F2}">
      <dgm:prSet phldrT="[Texto]" phldr="0"/>
      <dgm:spPr/>
      <dgm:t>
        <a:bodyPr/>
        <a:lstStyle/>
        <a:p>
          <a:pPr rtl="0"/>
          <a:r>
            <a:rPr lang="es-ES"/>
            <a:t>🎛️ Entrenamiento</a:t>
          </a:r>
        </a:p>
      </dgm:t>
    </dgm:pt>
    <dgm:pt modelId="{1389B7C9-D14C-4160-A9BB-8FB4FB1A5499}" type="parTrans" cxnId="{2FABABA4-0C11-4E87-AE25-5735CA46A036}">
      <dgm:prSet/>
      <dgm:spPr/>
      <dgm:t>
        <a:bodyPr/>
        <a:lstStyle/>
        <a:p>
          <a:endParaRPr lang="es-ES"/>
        </a:p>
      </dgm:t>
    </dgm:pt>
    <dgm:pt modelId="{DD9EAA28-FFFC-4F12-AAA6-63C561DF5913}" type="sibTrans" cxnId="{2FABABA4-0C11-4E87-AE25-5735CA46A036}">
      <dgm:prSet/>
      <dgm:spPr/>
      <dgm:t>
        <a:bodyPr/>
        <a:lstStyle/>
        <a:p>
          <a:endParaRPr lang="es-ES"/>
        </a:p>
      </dgm:t>
    </dgm:pt>
    <dgm:pt modelId="{32B142DD-B60D-4A3A-AEFE-8FC2A1E9BC7B}">
      <dgm:prSet phldrT="[Texto]" phldr="0"/>
      <dgm:spPr/>
      <dgm:t>
        <a:bodyPr/>
        <a:lstStyle/>
        <a:p>
          <a:pPr rtl="0"/>
          <a:r>
            <a:rPr lang="es-ES"/>
            <a:t>📦 Empaquetado</a:t>
          </a:r>
        </a:p>
      </dgm:t>
    </dgm:pt>
    <dgm:pt modelId="{B53199BD-8E46-4E6C-9D3D-1A0E8A5CB282}" type="parTrans" cxnId="{B6D778E7-0E22-475B-8DC5-B3CB66DEAC3B}">
      <dgm:prSet/>
      <dgm:spPr/>
      <dgm:t>
        <a:bodyPr/>
        <a:lstStyle/>
        <a:p>
          <a:endParaRPr lang="es-ES"/>
        </a:p>
      </dgm:t>
    </dgm:pt>
    <dgm:pt modelId="{C6DFA2E5-A6A3-434C-B9FB-70867AEFC8C3}" type="sibTrans" cxnId="{B6D778E7-0E22-475B-8DC5-B3CB66DEAC3B}">
      <dgm:prSet/>
      <dgm:spPr/>
      <dgm:t>
        <a:bodyPr/>
        <a:lstStyle/>
        <a:p>
          <a:endParaRPr lang="es-ES"/>
        </a:p>
      </dgm:t>
    </dgm:pt>
    <dgm:pt modelId="{489FDE83-C4B2-4C9D-8D17-C92E82ED953B}">
      <dgm:prSet phldrT="[Texto]" phldr="0"/>
      <dgm:spPr/>
      <dgm:t>
        <a:bodyPr/>
        <a:lstStyle/>
        <a:p>
          <a:pPr rtl="0"/>
          <a:r>
            <a:rPr lang="es-ES"/>
            <a:t>☁️</a:t>
          </a:r>
          <a:br>
            <a:rPr lang="es-ES">
              <a:latin typeface="Aptos Display" panose="02110004020202020204"/>
            </a:rPr>
          </a:br>
          <a:r>
            <a:rPr lang="es-ES">
              <a:latin typeface="Aptos Display" panose="02110004020202020204"/>
            </a:rPr>
            <a:t> </a:t>
          </a:r>
          <a:r>
            <a:rPr lang="es-ES"/>
            <a:t>Despliegue</a:t>
          </a:r>
        </a:p>
      </dgm:t>
    </dgm:pt>
    <dgm:pt modelId="{69CFC07E-8ED3-4BBB-8267-032B95442033}" type="parTrans" cxnId="{0077FF96-1DB1-4988-B391-CC84C761C710}">
      <dgm:prSet/>
      <dgm:spPr/>
      <dgm:t>
        <a:bodyPr/>
        <a:lstStyle/>
        <a:p>
          <a:endParaRPr lang="es-ES"/>
        </a:p>
      </dgm:t>
    </dgm:pt>
    <dgm:pt modelId="{E1E90B53-E88E-4D65-B57A-8261EAD6D50E}" type="sibTrans" cxnId="{0077FF96-1DB1-4988-B391-CC84C761C710}">
      <dgm:prSet/>
      <dgm:spPr/>
      <dgm:t>
        <a:bodyPr/>
        <a:lstStyle/>
        <a:p>
          <a:endParaRPr lang="es-ES"/>
        </a:p>
      </dgm:t>
    </dgm:pt>
    <dgm:pt modelId="{9DC29222-8C05-4630-88F9-865AFBF94DF7}">
      <dgm:prSet phldrT="[Texto]" phldr="0"/>
      <dgm:spPr/>
      <dgm:t>
        <a:bodyPr/>
        <a:lstStyle/>
        <a:p>
          <a:pPr rtl="0"/>
          <a:r>
            <a:rPr lang="es-ES"/>
            <a:t>🚀 Distribución</a:t>
          </a:r>
        </a:p>
      </dgm:t>
    </dgm:pt>
    <dgm:pt modelId="{5FAC583A-D81D-43B3-806D-83EF3C036E91}" type="parTrans" cxnId="{2CB73481-0D09-4B5D-B79A-80A02B7BA11C}">
      <dgm:prSet/>
      <dgm:spPr/>
      <dgm:t>
        <a:bodyPr/>
        <a:lstStyle/>
        <a:p>
          <a:endParaRPr lang="es-ES"/>
        </a:p>
      </dgm:t>
    </dgm:pt>
    <dgm:pt modelId="{65589792-A39C-4895-A66B-B92A6A0E9A95}" type="sibTrans" cxnId="{2CB73481-0D09-4B5D-B79A-80A02B7BA11C}">
      <dgm:prSet/>
      <dgm:spPr/>
      <dgm:t>
        <a:bodyPr/>
        <a:lstStyle/>
        <a:p>
          <a:endParaRPr lang="es-ES"/>
        </a:p>
      </dgm:t>
    </dgm:pt>
    <dgm:pt modelId="{6DC63363-F7B1-4EA8-8F7D-0D558DBF5F2B}" type="pres">
      <dgm:prSet presAssocID="{4E972AF9-B38A-4ECB-AE8A-4EF3AB6C99B6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F71CE10C-7092-433D-874B-F0187D3D46B2}" type="pres">
      <dgm:prSet presAssocID="{BEA080D8-BEC4-4CFE-83BC-9EC1D1549959}" presName="horFlow" presStyleCnt="0"/>
      <dgm:spPr/>
    </dgm:pt>
    <dgm:pt modelId="{CDD251F2-68AC-4BCE-B7B6-76D325F207A3}" type="pres">
      <dgm:prSet presAssocID="{BEA080D8-BEC4-4CFE-83BC-9EC1D1549959}" presName="bigChev" presStyleLbl="node1" presStyleIdx="0" presStyleCnt="5"/>
      <dgm:spPr/>
    </dgm:pt>
    <dgm:pt modelId="{054546D9-D2C1-4AB6-B4E1-29E477E3240C}" type="pres">
      <dgm:prSet presAssocID="{BEA080D8-BEC4-4CFE-83BC-9EC1D1549959}" presName="vSp" presStyleCnt="0"/>
      <dgm:spPr/>
    </dgm:pt>
    <dgm:pt modelId="{1B491A69-CE9F-4939-9138-C52A0B5224D8}" type="pres">
      <dgm:prSet presAssocID="{A83F9480-1E9B-473F-A7A5-8B139E5273F2}" presName="horFlow" presStyleCnt="0"/>
      <dgm:spPr/>
    </dgm:pt>
    <dgm:pt modelId="{017A6E0D-3A3E-46DD-8555-379FDBE842CA}" type="pres">
      <dgm:prSet presAssocID="{A83F9480-1E9B-473F-A7A5-8B139E5273F2}" presName="bigChev" presStyleLbl="node1" presStyleIdx="1" presStyleCnt="5"/>
      <dgm:spPr/>
    </dgm:pt>
    <dgm:pt modelId="{BB04B3CB-5FDC-4E27-B6AF-56634C7EB9A3}" type="pres">
      <dgm:prSet presAssocID="{A83F9480-1E9B-473F-A7A5-8B139E5273F2}" presName="vSp" presStyleCnt="0"/>
      <dgm:spPr/>
    </dgm:pt>
    <dgm:pt modelId="{796B04F1-6D8F-4EA0-BB2B-B50BE65DE258}" type="pres">
      <dgm:prSet presAssocID="{32B142DD-B60D-4A3A-AEFE-8FC2A1E9BC7B}" presName="horFlow" presStyleCnt="0"/>
      <dgm:spPr/>
    </dgm:pt>
    <dgm:pt modelId="{B6D0E5BF-0DE8-4D88-8827-AEFA7036B2F5}" type="pres">
      <dgm:prSet presAssocID="{32B142DD-B60D-4A3A-AEFE-8FC2A1E9BC7B}" presName="bigChev" presStyleLbl="node1" presStyleIdx="2" presStyleCnt="5"/>
      <dgm:spPr/>
    </dgm:pt>
    <dgm:pt modelId="{1CE18A3F-BE7F-4A97-9DDD-ACB99B7849E2}" type="pres">
      <dgm:prSet presAssocID="{32B142DD-B60D-4A3A-AEFE-8FC2A1E9BC7B}" presName="vSp" presStyleCnt="0"/>
      <dgm:spPr/>
    </dgm:pt>
    <dgm:pt modelId="{38B12834-376F-4FC6-BF0E-1AFE8585CDFD}" type="pres">
      <dgm:prSet presAssocID="{489FDE83-C4B2-4C9D-8D17-C92E82ED953B}" presName="horFlow" presStyleCnt="0"/>
      <dgm:spPr/>
    </dgm:pt>
    <dgm:pt modelId="{B542DAD6-97E1-44FD-9ABF-9794A96E460B}" type="pres">
      <dgm:prSet presAssocID="{489FDE83-C4B2-4C9D-8D17-C92E82ED953B}" presName="bigChev" presStyleLbl="node1" presStyleIdx="3" presStyleCnt="5"/>
      <dgm:spPr/>
    </dgm:pt>
    <dgm:pt modelId="{71AADAAA-1556-49F0-885D-C77793E33C66}" type="pres">
      <dgm:prSet presAssocID="{489FDE83-C4B2-4C9D-8D17-C92E82ED953B}" presName="vSp" presStyleCnt="0"/>
      <dgm:spPr/>
    </dgm:pt>
    <dgm:pt modelId="{A51BD912-7E92-46D9-98F6-95E03EED7823}" type="pres">
      <dgm:prSet presAssocID="{9DC29222-8C05-4630-88F9-865AFBF94DF7}" presName="horFlow" presStyleCnt="0"/>
      <dgm:spPr/>
    </dgm:pt>
    <dgm:pt modelId="{9560EB46-14DF-4F0B-8FF5-A7699EAF8E02}" type="pres">
      <dgm:prSet presAssocID="{9DC29222-8C05-4630-88F9-865AFBF94DF7}" presName="bigChev" presStyleLbl="node1" presStyleIdx="4" presStyleCnt="5"/>
      <dgm:spPr/>
    </dgm:pt>
  </dgm:ptLst>
  <dgm:cxnLst>
    <dgm:cxn modelId="{67690602-BE7F-4586-99EC-039085B63D4B}" type="presOf" srcId="{A83F9480-1E9B-473F-A7A5-8B139E5273F2}" destId="{017A6E0D-3A3E-46DD-8555-379FDBE842CA}" srcOrd="0" destOrd="0" presId="urn:microsoft.com/office/officeart/2005/8/layout/lProcess3"/>
    <dgm:cxn modelId="{470BF930-E348-4EED-B749-011C4FE1CC91}" type="presOf" srcId="{32B142DD-B60D-4A3A-AEFE-8FC2A1E9BC7B}" destId="{B6D0E5BF-0DE8-4D88-8827-AEFA7036B2F5}" srcOrd="0" destOrd="0" presId="urn:microsoft.com/office/officeart/2005/8/layout/lProcess3"/>
    <dgm:cxn modelId="{3657275D-8F4E-488D-ACB2-CB1A4628831A}" type="presOf" srcId="{489FDE83-C4B2-4C9D-8D17-C92E82ED953B}" destId="{B542DAD6-97E1-44FD-9ABF-9794A96E460B}" srcOrd="0" destOrd="0" presId="urn:microsoft.com/office/officeart/2005/8/layout/lProcess3"/>
    <dgm:cxn modelId="{FEE63A47-DEF9-4D64-8CFA-9C3AB8C31CFB}" type="presOf" srcId="{BEA080D8-BEC4-4CFE-83BC-9EC1D1549959}" destId="{CDD251F2-68AC-4BCE-B7B6-76D325F207A3}" srcOrd="0" destOrd="0" presId="urn:microsoft.com/office/officeart/2005/8/layout/lProcess3"/>
    <dgm:cxn modelId="{FF91A447-43DE-40CB-94E5-48B011062FDB}" type="presOf" srcId="{9DC29222-8C05-4630-88F9-865AFBF94DF7}" destId="{9560EB46-14DF-4F0B-8FF5-A7699EAF8E02}" srcOrd="0" destOrd="0" presId="urn:microsoft.com/office/officeart/2005/8/layout/lProcess3"/>
    <dgm:cxn modelId="{2CB73481-0D09-4B5D-B79A-80A02B7BA11C}" srcId="{4E972AF9-B38A-4ECB-AE8A-4EF3AB6C99B6}" destId="{9DC29222-8C05-4630-88F9-865AFBF94DF7}" srcOrd="4" destOrd="0" parTransId="{5FAC583A-D81D-43B3-806D-83EF3C036E91}" sibTransId="{65589792-A39C-4895-A66B-B92A6A0E9A95}"/>
    <dgm:cxn modelId="{0077FF96-1DB1-4988-B391-CC84C761C710}" srcId="{4E972AF9-B38A-4ECB-AE8A-4EF3AB6C99B6}" destId="{489FDE83-C4B2-4C9D-8D17-C92E82ED953B}" srcOrd="3" destOrd="0" parTransId="{69CFC07E-8ED3-4BBB-8267-032B95442033}" sibTransId="{E1E90B53-E88E-4D65-B57A-8261EAD6D50E}"/>
    <dgm:cxn modelId="{2FABABA4-0C11-4E87-AE25-5735CA46A036}" srcId="{4E972AF9-B38A-4ECB-AE8A-4EF3AB6C99B6}" destId="{A83F9480-1E9B-473F-A7A5-8B139E5273F2}" srcOrd="1" destOrd="0" parTransId="{1389B7C9-D14C-4160-A9BB-8FB4FB1A5499}" sibTransId="{DD9EAA28-FFFC-4F12-AAA6-63C561DF5913}"/>
    <dgm:cxn modelId="{241B30D7-5B6D-4297-A4B1-0E9C6107ACC5}" type="presOf" srcId="{4E972AF9-B38A-4ECB-AE8A-4EF3AB6C99B6}" destId="{6DC63363-F7B1-4EA8-8F7D-0D558DBF5F2B}" srcOrd="0" destOrd="0" presId="urn:microsoft.com/office/officeart/2005/8/layout/lProcess3"/>
    <dgm:cxn modelId="{B6D778E7-0E22-475B-8DC5-B3CB66DEAC3B}" srcId="{4E972AF9-B38A-4ECB-AE8A-4EF3AB6C99B6}" destId="{32B142DD-B60D-4A3A-AEFE-8FC2A1E9BC7B}" srcOrd="2" destOrd="0" parTransId="{B53199BD-8E46-4E6C-9D3D-1A0E8A5CB282}" sibTransId="{C6DFA2E5-A6A3-434C-B9FB-70867AEFC8C3}"/>
    <dgm:cxn modelId="{D6DC70EF-247A-4F58-B771-1ED9C11060F9}" srcId="{4E972AF9-B38A-4ECB-AE8A-4EF3AB6C99B6}" destId="{BEA080D8-BEC4-4CFE-83BC-9EC1D1549959}" srcOrd="0" destOrd="0" parTransId="{2A7B4005-FB29-4E56-B45D-E87511FDA6FD}" sibTransId="{9651ACA3-8FC6-456A-815C-6CBBA396DA15}"/>
    <dgm:cxn modelId="{492C25E4-D6DF-4438-B861-855393D31835}" type="presParOf" srcId="{6DC63363-F7B1-4EA8-8F7D-0D558DBF5F2B}" destId="{F71CE10C-7092-433D-874B-F0187D3D46B2}" srcOrd="0" destOrd="0" presId="urn:microsoft.com/office/officeart/2005/8/layout/lProcess3"/>
    <dgm:cxn modelId="{33C4C5C6-187F-4E82-AB2C-5976A1B0A25B}" type="presParOf" srcId="{F71CE10C-7092-433D-874B-F0187D3D46B2}" destId="{CDD251F2-68AC-4BCE-B7B6-76D325F207A3}" srcOrd="0" destOrd="0" presId="urn:microsoft.com/office/officeart/2005/8/layout/lProcess3"/>
    <dgm:cxn modelId="{9308A588-D7DA-4F9F-B222-33B929CBFF81}" type="presParOf" srcId="{6DC63363-F7B1-4EA8-8F7D-0D558DBF5F2B}" destId="{054546D9-D2C1-4AB6-B4E1-29E477E3240C}" srcOrd="1" destOrd="0" presId="urn:microsoft.com/office/officeart/2005/8/layout/lProcess3"/>
    <dgm:cxn modelId="{57BD8C7C-6B93-4AB6-AA87-1D72B8B714DC}" type="presParOf" srcId="{6DC63363-F7B1-4EA8-8F7D-0D558DBF5F2B}" destId="{1B491A69-CE9F-4939-9138-C52A0B5224D8}" srcOrd="2" destOrd="0" presId="urn:microsoft.com/office/officeart/2005/8/layout/lProcess3"/>
    <dgm:cxn modelId="{4F92C3CF-C0DE-4306-B954-D178F07933EA}" type="presParOf" srcId="{1B491A69-CE9F-4939-9138-C52A0B5224D8}" destId="{017A6E0D-3A3E-46DD-8555-379FDBE842CA}" srcOrd="0" destOrd="0" presId="urn:microsoft.com/office/officeart/2005/8/layout/lProcess3"/>
    <dgm:cxn modelId="{7B8303A3-FA65-4A5F-B3ED-C9A2ACA59574}" type="presParOf" srcId="{6DC63363-F7B1-4EA8-8F7D-0D558DBF5F2B}" destId="{BB04B3CB-5FDC-4E27-B6AF-56634C7EB9A3}" srcOrd="3" destOrd="0" presId="urn:microsoft.com/office/officeart/2005/8/layout/lProcess3"/>
    <dgm:cxn modelId="{CE67CD02-5D00-4281-994A-318AE1B12F3A}" type="presParOf" srcId="{6DC63363-F7B1-4EA8-8F7D-0D558DBF5F2B}" destId="{796B04F1-6D8F-4EA0-BB2B-B50BE65DE258}" srcOrd="4" destOrd="0" presId="urn:microsoft.com/office/officeart/2005/8/layout/lProcess3"/>
    <dgm:cxn modelId="{CF528AF7-4334-49F9-876C-5713DA747434}" type="presParOf" srcId="{796B04F1-6D8F-4EA0-BB2B-B50BE65DE258}" destId="{B6D0E5BF-0DE8-4D88-8827-AEFA7036B2F5}" srcOrd="0" destOrd="0" presId="urn:microsoft.com/office/officeart/2005/8/layout/lProcess3"/>
    <dgm:cxn modelId="{64CD1A0C-C20D-4D5D-940E-A8071619675F}" type="presParOf" srcId="{6DC63363-F7B1-4EA8-8F7D-0D558DBF5F2B}" destId="{1CE18A3F-BE7F-4A97-9DDD-ACB99B7849E2}" srcOrd="5" destOrd="0" presId="urn:microsoft.com/office/officeart/2005/8/layout/lProcess3"/>
    <dgm:cxn modelId="{1A1A0CDD-EF3F-4FFB-A216-C400C15E9CBB}" type="presParOf" srcId="{6DC63363-F7B1-4EA8-8F7D-0D558DBF5F2B}" destId="{38B12834-376F-4FC6-BF0E-1AFE8585CDFD}" srcOrd="6" destOrd="0" presId="urn:microsoft.com/office/officeart/2005/8/layout/lProcess3"/>
    <dgm:cxn modelId="{3D6CDD7C-7176-4C05-A2B6-FB7D544E78BA}" type="presParOf" srcId="{38B12834-376F-4FC6-BF0E-1AFE8585CDFD}" destId="{B542DAD6-97E1-44FD-9ABF-9794A96E460B}" srcOrd="0" destOrd="0" presId="urn:microsoft.com/office/officeart/2005/8/layout/lProcess3"/>
    <dgm:cxn modelId="{391A107D-42B0-4D6C-9B50-4B2B2CF184C0}" type="presParOf" srcId="{6DC63363-F7B1-4EA8-8F7D-0D558DBF5F2B}" destId="{71AADAAA-1556-49F0-885D-C77793E33C66}" srcOrd="7" destOrd="0" presId="urn:microsoft.com/office/officeart/2005/8/layout/lProcess3"/>
    <dgm:cxn modelId="{506D8B62-290A-497B-B37D-4283FB36DF9D}" type="presParOf" srcId="{6DC63363-F7B1-4EA8-8F7D-0D558DBF5F2B}" destId="{A51BD912-7E92-46D9-98F6-95E03EED7823}" srcOrd="8" destOrd="0" presId="urn:microsoft.com/office/officeart/2005/8/layout/lProcess3"/>
    <dgm:cxn modelId="{6B065376-9119-48AD-BA91-BF757EBC8B4A}" type="presParOf" srcId="{A51BD912-7E92-46D9-98F6-95E03EED7823}" destId="{9560EB46-14DF-4F0B-8FF5-A7699EAF8E02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D251F2-68AC-4BCE-B7B6-76D325F207A3}">
      <dsp:nvSpPr>
        <dsp:cNvPr id="0" name=""/>
        <dsp:cNvSpPr/>
      </dsp:nvSpPr>
      <dsp:spPr>
        <a:xfrm>
          <a:off x="1722258" y="1079"/>
          <a:ext cx="1871511" cy="748604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/>
            <a:t>📊</a:t>
          </a:r>
          <a:br>
            <a:rPr lang="es-ES" sz="1300" kern="1200">
              <a:latin typeface="Aptos Display" panose="02110004020202020204"/>
            </a:rPr>
          </a:br>
          <a:r>
            <a:rPr lang="es-ES" sz="1300" kern="1200">
              <a:latin typeface="Aptos Display" panose="02110004020202020204"/>
            </a:rPr>
            <a:t> </a:t>
          </a:r>
          <a:r>
            <a:rPr lang="es-ES" sz="1300" kern="1200"/>
            <a:t>Fuentes de datos</a:t>
          </a:r>
          <a:endParaRPr lang="es-ES" sz="1300" kern="1200">
            <a:latin typeface="Aptos Display" panose="02110004020202020204"/>
          </a:endParaRPr>
        </a:p>
      </dsp:txBody>
      <dsp:txXfrm>
        <a:off x="2096560" y="1079"/>
        <a:ext cx="1122907" cy="748604"/>
      </dsp:txXfrm>
    </dsp:sp>
    <dsp:sp modelId="{017A6E0D-3A3E-46DD-8555-379FDBE842CA}">
      <dsp:nvSpPr>
        <dsp:cNvPr id="0" name=""/>
        <dsp:cNvSpPr/>
      </dsp:nvSpPr>
      <dsp:spPr>
        <a:xfrm>
          <a:off x="1722258" y="854488"/>
          <a:ext cx="1871511" cy="748604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/>
            <a:t>🎛️ Entrenamiento</a:t>
          </a:r>
        </a:p>
      </dsp:txBody>
      <dsp:txXfrm>
        <a:off x="2096560" y="854488"/>
        <a:ext cx="1122907" cy="748604"/>
      </dsp:txXfrm>
    </dsp:sp>
    <dsp:sp modelId="{B6D0E5BF-0DE8-4D88-8827-AEFA7036B2F5}">
      <dsp:nvSpPr>
        <dsp:cNvPr id="0" name=""/>
        <dsp:cNvSpPr/>
      </dsp:nvSpPr>
      <dsp:spPr>
        <a:xfrm>
          <a:off x="1722258" y="1707898"/>
          <a:ext cx="1871511" cy="748604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/>
            <a:t>📦 Empaquetado</a:t>
          </a:r>
        </a:p>
      </dsp:txBody>
      <dsp:txXfrm>
        <a:off x="2096560" y="1707898"/>
        <a:ext cx="1122907" cy="748604"/>
      </dsp:txXfrm>
    </dsp:sp>
    <dsp:sp modelId="{B542DAD6-97E1-44FD-9ABF-9794A96E460B}">
      <dsp:nvSpPr>
        <dsp:cNvPr id="0" name=""/>
        <dsp:cNvSpPr/>
      </dsp:nvSpPr>
      <dsp:spPr>
        <a:xfrm>
          <a:off x="1722258" y="2561307"/>
          <a:ext cx="1871511" cy="748604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/>
            <a:t>☁️</a:t>
          </a:r>
          <a:br>
            <a:rPr lang="es-ES" sz="1300" kern="1200">
              <a:latin typeface="Aptos Display" panose="02110004020202020204"/>
            </a:rPr>
          </a:br>
          <a:r>
            <a:rPr lang="es-ES" sz="1300" kern="1200">
              <a:latin typeface="Aptos Display" panose="02110004020202020204"/>
            </a:rPr>
            <a:t> </a:t>
          </a:r>
          <a:r>
            <a:rPr lang="es-ES" sz="1300" kern="1200"/>
            <a:t>Despliegue</a:t>
          </a:r>
        </a:p>
      </dsp:txBody>
      <dsp:txXfrm>
        <a:off x="2096560" y="2561307"/>
        <a:ext cx="1122907" cy="748604"/>
      </dsp:txXfrm>
    </dsp:sp>
    <dsp:sp modelId="{9560EB46-14DF-4F0B-8FF5-A7699EAF8E02}">
      <dsp:nvSpPr>
        <dsp:cNvPr id="0" name=""/>
        <dsp:cNvSpPr/>
      </dsp:nvSpPr>
      <dsp:spPr>
        <a:xfrm>
          <a:off x="1722258" y="3414716"/>
          <a:ext cx="1871511" cy="748604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/>
            <a:t>🚀 Distribución</a:t>
          </a:r>
        </a:p>
      </dsp:txBody>
      <dsp:txXfrm>
        <a:off x="2096560" y="3414716"/>
        <a:ext cx="1122907" cy="7486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svg>
</file>

<file path=ppt/media/image13.jpeg>
</file>

<file path=ppt/media/image14.jpeg>
</file>

<file path=ppt/media/image15.jpeg>
</file>

<file path=ppt/media/image16.png>
</file>

<file path=ppt/media/image17.svg>
</file>

<file path=ppt/media/image18.svg>
</file>

<file path=ppt/media/image19.svg>
</file>

<file path=ppt/media/image2.png>
</file>

<file path=ppt/media/image20.jp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sv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447650-84BF-4C9F-ACD1-DF2B9DDEB2D4}" type="datetimeFigureOut">
              <a:t>4/03/2025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C8DB2-760E-4520-98A5-7CD50B010700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4685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Agregar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introducción</a:t>
            </a:r>
            <a:r>
              <a:rPr lang="en-US">
                <a:ea typeface="Calibri"/>
                <a:cs typeface="Calibri"/>
              </a:rPr>
              <a:t> a que es </a:t>
            </a:r>
            <a:r>
              <a:rPr lang="en-US" err="1">
                <a:ea typeface="Calibri"/>
                <a:cs typeface="Calibri"/>
              </a:rPr>
              <a:t>alucionaciones</a:t>
            </a:r>
            <a:r>
              <a:rPr lang="en-US">
                <a:ea typeface="Calibri"/>
                <a:cs typeface="Calibri"/>
              </a:rPr>
              <a:t> y prompt injections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C8DB2-760E-4520-98A5-7CD50B010700}" type="slidenum"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5426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8.svg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9.sv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Portada con vide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1">
            <a:hlinkClick r:id="" action="ppaction://media"/>
            <a:extLst>
              <a:ext uri="{FF2B5EF4-FFF2-40B4-BE49-F238E27FC236}">
                <a16:creationId xmlns:a16="http://schemas.microsoft.com/office/drawing/2014/main" id="{7D069979-AA20-443A-341E-932032D35694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grayscl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397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657350"/>
            <a:ext cx="8778240" cy="914400"/>
          </a:xfrm>
        </p:spPr>
        <p:txBody>
          <a:bodyPr anchor="b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3" y="2838450"/>
            <a:ext cx="8778875" cy="73152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3248D7-6EA7-9CC5-0ABE-551436752B7B}"/>
              </a:ext>
            </a:extLst>
          </p:cNvPr>
          <p:cNvCxnSpPr/>
          <p:nvPr userDrawn="1"/>
        </p:nvCxnSpPr>
        <p:spPr>
          <a:xfrm>
            <a:off x="182880" y="2705100"/>
            <a:ext cx="87782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Gráfico 14">
            <a:extLst>
              <a:ext uri="{FF2B5EF4-FFF2-40B4-BE49-F238E27FC236}">
                <a16:creationId xmlns:a16="http://schemas.microsoft.com/office/drawing/2014/main" id="{B487D36F-5056-47BE-4944-E1762E3C774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95700" y="240889"/>
            <a:ext cx="1752600" cy="457386"/>
          </a:xfrm>
          <a:prstGeom prst="rect">
            <a:avLst/>
          </a:prstGeo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40E1B87-5E55-9934-1447-413CA3C7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95650" y="4508911"/>
            <a:ext cx="2552700" cy="393700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 la fecha</a:t>
            </a:r>
          </a:p>
        </p:txBody>
      </p:sp>
    </p:spTree>
    <p:extLst>
      <p:ext uri="{BB962C8B-B14F-4D97-AF65-F5344CB8AC3E}">
        <p14:creationId xmlns:p14="http://schemas.microsoft.com/office/powerpoint/2010/main" val="172233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Portada con 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rma libre: forma 20">
            <a:extLst>
              <a:ext uri="{FF2B5EF4-FFF2-40B4-BE49-F238E27FC236}">
                <a16:creationId xmlns:a16="http://schemas.microsoft.com/office/drawing/2014/main" id="{76140F11-A395-5D47-C310-43E64741A612}"/>
              </a:ext>
            </a:extLst>
          </p:cNvPr>
          <p:cNvSpPr/>
          <p:nvPr userDrawn="1"/>
        </p:nvSpPr>
        <p:spPr>
          <a:xfrm>
            <a:off x="7883" y="-319"/>
            <a:ext cx="3735390" cy="5097462"/>
          </a:xfrm>
          <a:custGeom>
            <a:avLst/>
            <a:gdLst>
              <a:gd name="connsiteX0" fmla="*/ 0 w 3735390"/>
              <a:gd name="connsiteY0" fmla="*/ 4863391 h 5143820"/>
              <a:gd name="connsiteX1" fmla="*/ 162599 w 3735390"/>
              <a:gd name="connsiteY1" fmla="*/ 4941719 h 5143820"/>
              <a:gd name="connsiteX2" fmla="*/ 1163641 w 3735390"/>
              <a:gd name="connsiteY2" fmla="*/ 5143820 h 5143820"/>
              <a:gd name="connsiteX3" fmla="*/ 0 w 3735390"/>
              <a:gd name="connsiteY3" fmla="*/ 5143820 h 5143820"/>
              <a:gd name="connsiteX4" fmla="*/ 3718180 w 3735390"/>
              <a:gd name="connsiteY4" fmla="*/ 2861344 h 5143820"/>
              <a:gd name="connsiteX5" fmla="*/ 3701790 w 3735390"/>
              <a:gd name="connsiteY5" fmla="*/ 3025601 h 5143820"/>
              <a:gd name="connsiteX6" fmla="*/ 2480694 w 3735390"/>
              <a:gd name="connsiteY6" fmla="*/ 5032915 h 5143820"/>
              <a:gd name="connsiteX7" fmla="*/ 2313179 w 3735390"/>
              <a:gd name="connsiteY7" fmla="*/ 5143820 h 5143820"/>
              <a:gd name="connsiteX8" fmla="*/ 1163641 w 3735390"/>
              <a:gd name="connsiteY8" fmla="*/ 5143820 h 5143820"/>
              <a:gd name="connsiteX9" fmla="*/ 3686307 w 3735390"/>
              <a:gd name="connsiteY9" fmla="*/ 3074655 h 5143820"/>
              <a:gd name="connsiteX10" fmla="*/ 3723453 w 3735390"/>
              <a:gd name="connsiteY10" fmla="*/ 2808503 h 5143820"/>
              <a:gd name="connsiteX11" fmla="*/ 3722114 w 3735390"/>
              <a:gd name="connsiteY11" fmla="*/ 2835016 h 5143820"/>
              <a:gd name="connsiteX12" fmla="*/ 3718180 w 3735390"/>
              <a:gd name="connsiteY12" fmla="*/ 2861344 h 5143820"/>
              <a:gd name="connsiteX13" fmla="*/ 3735390 w 3735390"/>
              <a:gd name="connsiteY13" fmla="*/ 2572109 h 5143820"/>
              <a:gd name="connsiteX14" fmla="*/ 3731435 w 3735390"/>
              <a:gd name="connsiteY14" fmla="*/ 2728510 h 5143820"/>
              <a:gd name="connsiteX15" fmla="*/ 3723453 w 3735390"/>
              <a:gd name="connsiteY15" fmla="*/ 2808503 h 5143820"/>
              <a:gd name="connsiteX16" fmla="*/ 3723453 w 3735390"/>
              <a:gd name="connsiteY16" fmla="*/ 2335634 h 5143820"/>
              <a:gd name="connsiteX17" fmla="*/ 3731435 w 3735390"/>
              <a:gd name="connsiteY17" fmla="*/ 2415628 h 5143820"/>
              <a:gd name="connsiteX18" fmla="*/ 3735390 w 3735390"/>
              <a:gd name="connsiteY18" fmla="*/ 2572030 h 5143820"/>
              <a:gd name="connsiteX19" fmla="*/ 3718181 w 3735390"/>
              <a:gd name="connsiteY19" fmla="*/ 2282798 h 5143820"/>
              <a:gd name="connsiteX20" fmla="*/ 3722114 w 3735390"/>
              <a:gd name="connsiteY20" fmla="*/ 2309123 h 5143820"/>
              <a:gd name="connsiteX21" fmla="*/ 3723453 w 3735390"/>
              <a:gd name="connsiteY21" fmla="*/ 2335634 h 5143820"/>
              <a:gd name="connsiteX22" fmla="*/ 0 w 3735390"/>
              <a:gd name="connsiteY22" fmla="*/ 0 h 5143820"/>
              <a:gd name="connsiteX23" fmla="*/ 2312697 w 3735390"/>
              <a:gd name="connsiteY23" fmla="*/ 0 h 5143820"/>
              <a:gd name="connsiteX24" fmla="*/ 2480694 w 3735390"/>
              <a:gd name="connsiteY24" fmla="*/ 111224 h 5143820"/>
              <a:gd name="connsiteX25" fmla="*/ 3701790 w 3735390"/>
              <a:gd name="connsiteY25" fmla="*/ 2118538 h 5143820"/>
              <a:gd name="connsiteX26" fmla="*/ 3718181 w 3735390"/>
              <a:gd name="connsiteY26" fmla="*/ 2282798 h 5143820"/>
              <a:gd name="connsiteX27" fmla="*/ 3686307 w 3735390"/>
              <a:gd name="connsiteY27" fmla="*/ 2069485 h 5143820"/>
              <a:gd name="connsiteX28" fmla="*/ 1163641 w 3735390"/>
              <a:gd name="connsiteY28" fmla="*/ 318 h 5143820"/>
              <a:gd name="connsiteX29" fmla="*/ 162599 w 3735390"/>
              <a:gd name="connsiteY29" fmla="*/ 202419 h 5143820"/>
              <a:gd name="connsiteX30" fmla="*/ 0 w 3735390"/>
              <a:gd name="connsiteY30" fmla="*/ 280747 h 5143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735390" h="5143820">
                <a:moveTo>
                  <a:pt x="0" y="4863391"/>
                </a:moveTo>
                <a:lnTo>
                  <a:pt x="162599" y="4941719"/>
                </a:lnTo>
                <a:cubicBezTo>
                  <a:pt x="470280" y="5071857"/>
                  <a:pt x="808556" y="5143820"/>
                  <a:pt x="1163641" y="5143820"/>
                </a:cubicBezTo>
                <a:lnTo>
                  <a:pt x="0" y="5143820"/>
                </a:lnTo>
                <a:close/>
                <a:moveTo>
                  <a:pt x="3718180" y="2861344"/>
                </a:moveTo>
                <a:lnTo>
                  <a:pt x="3701790" y="3025601"/>
                </a:lnTo>
                <a:cubicBezTo>
                  <a:pt x="3578623" y="3849025"/>
                  <a:pt x="3125229" y="4564491"/>
                  <a:pt x="2480694" y="5032915"/>
                </a:cubicBezTo>
                <a:lnTo>
                  <a:pt x="2313179" y="5143820"/>
                </a:lnTo>
                <a:lnTo>
                  <a:pt x="1163641" y="5143820"/>
                </a:lnTo>
                <a:cubicBezTo>
                  <a:pt x="2411986" y="5143820"/>
                  <a:pt x="3452591" y="4254382"/>
                  <a:pt x="3686307" y="3074655"/>
                </a:cubicBezTo>
                <a:close/>
                <a:moveTo>
                  <a:pt x="3723453" y="2808503"/>
                </a:moveTo>
                <a:lnTo>
                  <a:pt x="3722114" y="2835016"/>
                </a:lnTo>
                <a:lnTo>
                  <a:pt x="3718180" y="2861344"/>
                </a:lnTo>
                <a:close/>
                <a:moveTo>
                  <a:pt x="3735390" y="2572109"/>
                </a:moveTo>
                <a:lnTo>
                  <a:pt x="3731435" y="2728510"/>
                </a:lnTo>
                <a:lnTo>
                  <a:pt x="3723453" y="2808503"/>
                </a:lnTo>
                <a:close/>
                <a:moveTo>
                  <a:pt x="3723453" y="2335634"/>
                </a:moveTo>
                <a:lnTo>
                  <a:pt x="3731435" y="2415628"/>
                </a:lnTo>
                <a:lnTo>
                  <a:pt x="3735390" y="2572030"/>
                </a:lnTo>
                <a:close/>
                <a:moveTo>
                  <a:pt x="3718181" y="2282798"/>
                </a:moveTo>
                <a:lnTo>
                  <a:pt x="3722114" y="2309123"/>
                </a:lnTo>
                <a:lnTo>
                  <a:pt x="3723453" y="2335634"/>
                </a:lnTo>
                <a:close/>
                <a:moveTo>
                  <a:pt x="0" y="0"/>
                </a:moveTo>
                <a:lnTo>
                  <a:pt x="2312697" y="0"/>
                </a:lnTo>
                <a:lnTo>
                  <a:pt x="2480694" y="111224"/>
                </a:lnTo>
                <a:cubicBezTo>
                  <a:pt x="3125229" y="579648"/>
                  <a:pt x="3578623" y="1295115"/>
                  <a:pt x="3701790" y="2118538"/>
                </a:cubicBezTo>
                <a:lnTo>
                  <a:pt x="3718181" y="2282798"/>
                </a:lnTo>
                <a:lnTo>
                  <a:pt x="3686307" y="2069485"/>
                </a:lnTo>
                <a:cubicBezTo>
                  <a:pt x="3452591" y="889756"/>
                  <a:pt x="2411986" y="318"/>
                  <a:pt x="1163641" y="318"/>
                </a:cubicBezTo>
                <a:cubicBezTo>
                  <a:pt x="808556" y="318"/>
                  <a:pt x="470280" y="72281"/>
                  <a:pt x="162599" y="202419"/>
                </a:cubicBezTo>
                <a:lnTo>
                  <a:pt x="0" y="280747"/>
                </a:lnTo>
                <a:close/>
              </a:path>
            </a:pathLst>
          </a:cu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9555" y="1047750"/>
            <a:ext cx="4760595" cy="1524000"/>
          </a:xfrm>
        </p:spPr>
        <p:txBody>
          <a:bodyPr anchor="b"/>
          <a:lstStyle>
            <a:lvl1pPr algn="l">
              <a:defRPr sz="3200">
                <a:solidFill>
                  <a:srgbClr val="24397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59239" y="2838450"/>
            <a:ext cx="4760596" cy="73152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3248D7-6EA7-9CC5-0ABE-551436752B7B}"/>
              </a:ext>
            </a:extLst>
          </p:cNvPr>
          <p:cNvCxnSpPr>
            <a:cxnSpLocks/>
          </p:cNvCxnSpPr>
          <p:nvPr userDrawn="1"/>
        </p:nvCxnSpPr>
        <p:spPr>
          <a:xfrm>
            <a:off x="4059555" y="2705100"/>
            <a:ext cx="4760595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Gráfico 14">
            <a:extLst>
              <a:ext uri="{FF2B5EF4-FFF2-40B4-BE49-F238E27FC236}">
                <a16:creationId xmlns:a16="http://schemas.microsoft.com/office/drawing/2014/main" id="{B487D36F-5056-47BE-4944-E1762E3C77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59239" y="240889"/>
            <a:ext cx="1752600" cy="457386"/>
          </a:xfrm>
          <a:prstGeom prst="rect">
            <a:avLst/>
          </a:prstGeo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40E1B87-5E55-9934-1447-413CA3C7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59239" y="4413661"/>
            <a:ext cx="4760596" cy="393700"/>
          </a:xfrm>
        </p:spPr>
        <p:txBody>
          <a:bodyPr anchor="b">
            <a:noAutofit/>
          </a:bodyPr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la fecha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895C66-7872-D4DE-53C2-01909B24A90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B10E65AD-87C0-6802-FCF6-D3915EC10B7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-1"/>
            <a:ext cx="3735389" cy="5097464"/>
          </a:xfrm>
          <a:custGeom>
            <a:avLst/>
            <a:gdLst>
              <a:gd name="connsiteX0" fmla="*/ 0 w 3735389"/>
              <a:gd name="connsiteY0" fmla="*/ 0 h 5097464"/>
              <a:gd name="connsiteX1" fmla="*/ 1186657 w 3735389"/>
              <a:gd name="connsiteY1" fmla="*/ 0 h 5097464"/>
              <a:gd name="connsiteX2" fmla="*/ 3735389 w 3735389"/>
              <a:gd name="connsiteY2" fmla="*/ 2548732 h 5097464"/>
              <a:gd name="connsiteX3" fmla="*/ 3735388 w 3735389"/>
              <a:gd name="connsiteY3" fmla="*/ 2548732 h 5097464"/>
              <a:gd name="connsiteX4" fmla="*/ 1186656 w 3735389"/>
              <a:gd name="connsiteY4" fmla="*/ 5097464 h 5097464"/>
              <a:gd name="connsiteX5" fmla="*/ 0 w 3735389"/>
              <a:gd name="connsiteY5" fmla="*/ 5097464 h 5097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35389" h="5097464">
                <a:moveTo>
                  <a:pt x="0" y="0"/>
                </a:moveTo>
                <a:lnTo>
                  <a:pt x="1186657" y="0"/>
                </a:lnTo>
                <a:cubicBezTo>
                  <a:pt x="2594283" y="0"/>
                  <a:pt x="3735389" y="1141106"/>
                  <a:pt x="3735389" y="2548732"/>
                </a:cubicBezTo>
                <a:lnTo>
                  <a:pt x="3735388" y="2548732"/>
                </a:lnTo>
                <a:cubicBezTo>
                  <a:pt x="3735388" y="3956358"/>
                  <a:pt x="2594282" y="5097464"/>
                  <a:pt x="1186656" y="5097464"/>
                </a:cubicBezTo>
                <a:lnTo>
                  <a:pt x="0" y="509746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r>
              <a:rPr lang="es-CO"/>
              <a:t>Insertar imagen</a:t>
            </a:r>
          </a:p>
        </p:txBody>
      </p:sp>
    </p:spTree>
    <p:extLst>
      <p:ext uri="{BB962C8B-B14F-4D97-AF65-F5344CB8AC3E}">
        <p14:creationId xmlns:p14="http://schemas.microsoft.com/office/powerpoint/2010/main" val="187241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Título 1 línea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3" y="914400"/>
            <a:ext cx="8778241" cy="40462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6105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Título 2 líneas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9144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3" y="1304925"/>
            <a:ext cx="8778241" cy="365569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727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Título 1 línea | Subtítulo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3" y="1416688"/>
            <a:ext cx="8778241" cy="354393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7F2A0E11-2A04-F3AC-301E-CFD372FE4A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2563" y="731838"/>
            <a:ext cx="8778875" cy="547687"/>
          </a:xfrm>
        </p:spPr>
        <p:txBody>
          <a:bodyPr/>
          <a:lstStyle>
            <a:lvl1pPr marL="0" indent="0">
              <a:buNone/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277979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Título 2 líneas | Subtítulo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9144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3" y="1836418"/>
            <a:ext cx="8778241" cy="31242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7F2A0E11-2A04-F3AC-301E-CFD372FE4A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2563" y="1101277"/>
            <a:ext cx="8778875" cy="547687"/>
          </a:xfrm>
        </p:spPr>
        <p:txBody>
          <a:bodyPr/>
          <a:lstStyle>
            <a:lvl1pPr marL="0" indent="0">
              <a:buNone/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621744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 Título | Imagen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57550" y="914400"/>
            <a:ext cx="5703254" cy="40462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FC4241AF-89F1-82D7-0831-46E5576977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2563" y="914400"/>
            <a:ext cx="2894012" cy="404653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10720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 Título | Subtítulo | Imagen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8500" y="1416688"/>
            <a:ext cx="5722304" cy="354393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7F2A0E11-2A04-F3AC-301E-CFD372FE4A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2563" y="731838"/>
            <a:ext cx="8778875" cy="547687"/>
          </a:xfrm>
        </p:spPr>
        <p:txBody>
          <a:bodyPr/>
          <a:lstStyle>
            <a:lvl1pPr marL="0" indent="0">
              <a:buNone/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posición de imagen 5">
            <a:extLst>
              <a:ext uri="{FF2B5EF4-FFF2-40B4-BE49-F238E27FC236}">
                <a16:creationId xmlns:a16="http://schemas.microsoft.com/office/drawing/2014/main" id="{D3844CDE-A1C9-230B-B438-5CC19E2D1B9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82563" y="1416686"/>
            <a:ext cx="2894012" cy="3544252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33007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 Imagen | Título 2 linas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57550" y="182880"/>
            <a:ext cx="5703570" cy="9144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57550" y="1295400"/>
            <a:ext cx="5703254" cy="36652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FC4241AF-89F1-82D7-0831-46E5576977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076575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438646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 Imagen | Título 2 linas | Subtítulo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96" y="182880"/>
            <a:ext cx="5722524" cy="9144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8500" y="1828800"/>
            <a:ext cx="5722304" cy="31318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7F2A0E11-2A04-F3AC-301E-CFD372FE4A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0" y="1117589"/>
            <a:ext cx="5722938" cy="547687"/>
          </a:xfrm>
        </p:spPr>
        <p:txBody>
          <a:bodyPr/>
          <a:lstStyle>
            <a:lvl1pPr marL="0" indent="0">
              <a:buNone/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posición de imagen 5">
            <a:extLst>
              <a:ext uri="{FF2B5EF4-FFF2-40B4-BE49-F238E27FC236}">
                <a16:creationId xmlns:a16="http://schemas.microsoft.com/office/drawing/2014/main" id="{D3844CDE-A1C9-230B-B438-5CC19E2D1B9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3076575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52936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 Título |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6" name="Marcador de gráfico 5">
            <a:extLst>
              <a:ext uri="{FF2B5EF4-FFF2-40B4-BE49-F238E27FC236}">
                <a16:creationId xmlns:a16="http://schemas.microsoft.com/office/drawing/2014/main" id="{C415A9A8-B3FC-9CFA-8AE1-68039ABCCDC7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182563" y="914082"/>
            <a:ext cx="8778875" cy="4046538"/>
          </a:xfrm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8647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Portada con vide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 2">
            <a:hlinkClick r:id="" action="ppaction://media"/>
            <a:extLst>
              <a:ext uri="{FF2B5EF4-FFF2-40B4-BE49-F238E27FC236}">
                <a16:creationId xmlns:a16="http://schemas.microsoft.com/office/drawing/2014/main" id="{80B86C11-49EC-77B9-9713-E168DBBF96D7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grayscl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397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047750"/>
            <a:ext cx="4760595" cy="1524000"/>
          </a:xfrm>
        </p:spPr>
        <p:txBody>
          <a:bodyPr anchor="b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4" y="2838450"/>
            <a:ext cx="4760596" cy="73152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3248D7-6EA7-9CC5-0ABE-551436752B7B}"/>
              </a:ext>
            </a:extLst>
          </p:cNvPr>
          <p:cNvCxnSpPr>
            <a:cxnSpLocks/>
          </p:cNvCxnSpPr>
          <p:nvPr userDrawn="1"/>
        </p:nvCxnSpPr>
        <p:spPr>
          <a:xfrm>
            <a:off x="182880" y="2705100"/>
            <a:ext cx="4760595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Gráfico 14">
            <a:extLst>
              <a:ext uri="{FF2B5EF4-FFF2-40B4-BE49-F238E27FC236}">
                <a16:creationId xmlns:a16="http://schemas.microsoft.com/office/drawing/2014/main" id="{B487D36F-5056-47BE-4944-E1762E3C774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2564" y="240889"/>
            <a:ext cx="1752600" cy="457386"/>
          </a:xfrm>
          <a:prstGeom prst="rect">
            <a:avLst/>
          </a:prstGeo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40E1B87-5E55-9934-1447-413CA3C7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2564" y="4508911"/>
            <a:ext cx="2552700" cy="393700"/>
          </a:xfrm>
        </p:spPr>
        <p:txBody>
          <a:bodyPr anchor="b">
            <a:no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 la fecha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49BAE535-ADE7-437B-55F3-32EC26BE108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91426" y="0"/>
            <a:ext cx="553440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916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 Título | Subtítulo |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7F2A0E11-2A04-F3AC-301E-CFD372FE4A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2563" y="731838"/>
            <a:ext cx="8778875" cy="547687"/>
          </a:xfrm>
        </p:spPr>
        <p:txBody>
          <a:bodyPr/>
          <a:lstStyle>
            <a:lvl1pPr marL="0" indent="0">
              <a:buNone/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gráfico 5">
            <a:extLst>
              <a:ext uri="{FF2B5EF4-FFF2-40B4-BE49-F238E27FC236}">
                <a16:creationId xmlns:a16="http://schemas.microsoft.com/office/drawing/2014/main" id="{3195DB3E-B192-A7E2-F990-B74D0C294D67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182563" y="1447800"/>
            <a:ext cx="8778876" cy="3513138"/>
          </a:xfrm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22052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 Título | Texto o bullets |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6" name="Marcador de gráfico 5">
            <a:extLst>
              <a:ext uri="{FF2B5EF4-FFF2-40B4-BE49-F238E27FC236}">
                <a16:creationId xmlns:a16="http://schemas.microsoft.com/office/drawing/2014/main" id="{C415A9A8-B3FC-9CFA-8AE1-68039ABCCDC7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705350" y="914082"/>
            <a:ext cx="4256088" cy="4046538"/>
          </a:xfrm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1977F7A-324B-5658-6DB4-B83B28566A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2563" y="914082"/>
            <a:ext cx="4256087" cy="404685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365911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 Título | Subtítulo |  Texto o bullets |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4175" y="2748336"/>
            <a:ext cx="3186604" cy="2961528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7F2A0E11-2A04-F3AC-301E-CFD372FE4A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2563" y="731838"/>
            <a:ext cx="8778875" cy="547687"/>
          </a:xfrm>
        </p:spPr>
        <p:txBody>
          <a:bodyPr/>
          <a:lstStyle>
            <a:lvl1pPr marL="0" indent="0">
              <a:buNone/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gráfico 5">
            <a:extLst>
              <a:ext uri="{FF2B5EF4-FFF2-40B4-BE49-F238E27FC236}">
                <a16:creationId xmlns:a16="http://schemas.microsoft.com/office/drawing/2014/main" id="{1A9924B6-CC06-A095-C939-B365FDC109A6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695825" y="1428750"/>
            <a:ext cx="4265613" cy="3532188"/>
          </a:xfrm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5BB87110-74CD-CF1A-A2F7-A8959D3CE8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2563" y="1428750"/>
            <a:ext cx="4284662" cy="35321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45979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 Slide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2948147"/>
            <a:ext cx="4724400" cy="439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3882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 Slide en blanc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8A3DA66-9E40-0A26-2F5B-FC6DC4F96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67928" y="45719"/>
            <a:ext cx="5352143" cy="497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570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FAFD6-BA85-8DED-3580-AB0F9C918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D221F-BB6C-14CB-4BE8-1A92FE12A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F2B9A-C149-DE58-E1F4-6FE63BCAA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506E8-E0DA-95C5-A075-3F02D6859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6EFEA-C5BD-6C98-AEF9-A49D90E0F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636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1FCED-F39F-783D-3C17-F22CC77C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7D054-5D58-A95C-8003-0666D338E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9363A-8F11-3486-3D35-C3DE281AB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1BC37-9EA3-DE57-E6B8-CEDE0BC12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7F78B-A378-2A5A-5301-7D57146A5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394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51CE2-E718-A9FA-5AD2-7566247D7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BA4F8A-309F-5EC9-9458-255A376E8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25191-2138-C12E-E007-090834C3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75AC9-3104-CBD1-8110-55CFB831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C5B75-A032-CED6-06E2-E22DF285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4701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DCAC5-E9E9-C171-8A27-B8B824658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4AAE5-5F23-5C26-B622-7F8ED217F7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E271C-CF22-43BC-85D0-E82AAA28D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17B10F-AE54-D18D-E752-05A57BFF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2E175-4934-D038-5389-E4EE7705A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DCFE2-279E-4923-BAE4-C06AF55C1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807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E3701-28E8-7C09-FC8D-72A27442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CBBF6-2618-47F7-7E96-CEA8248B4D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6E5D1-E1B1-4C60-286F-AEFFD7B7E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673E38-C5B3-D063-0315-E1A6F54C54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D97498-3B3C-5081-C1A5-6623CAC53F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477037-7200-CD89-AD6A-E150286E6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6A7DC6-68F0-6198-A39E-BF89D30D1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3EAE61-4EDF-774E-A889-61EBF321F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879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Portada con vide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3">
            <a:hlinkClick r:id="" action="ppaction://media"/>
            <a:extLst>
              <a:ext uri="{FF2B5EF4-FFF2-40B4-BE49-F238E27FC236}">
                <a16:creationId xmlns:a16="http://schemas.microsoft.com/office/drawing/2014/main" id="{2A86E453-C656-D00C-C330-EC63FB9A3450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397F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806861"/>
            <a:ext cx="8772434" cy="1524000"/>
          </a:xfrm>
        </p:spPr>
        <p:txBody>
          <a:bodyPr anchor="b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3" y="2675075"/>
            <a:ext cx="8772433" cy="73152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3248D7-6EA7-9CC5-0ABE-551436752B7B}"/>
              </a:ext>
            </a:extLst>
          </p:cNvPr>
          <p:cNvCxnSpPr>
            <a:cxnSpLocks/>
          </p:cNvCxnSpPr>
          <p:nvPr userDrawn="1"/>
        </p:nvCxnSpPr>
        <p:spPr>
          <a:xfrm>
            <a:off x="2862739" y="2486479"/>
            <a:ext cx="3418522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Gráfico 14">
            <a:extLst>
              <a:ext uri="{FF2B5EF4-FFF2-40B4-BE49-F238E27FC236}">
                <a16:creationId xmlns:a16="http://schemas.microsoft.com/office/drawing/2014/main" id="{B487D36F-5056-47BE-4944-E1762E3C774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95700" y="240889"/>
            <a:ext cx="1752600" cy="457386"/>
          </a:xfrm>
          <a:prstGeom prst="rect">
            <a:avLst/>
          </a:prstGeom>
        </p:spPr>
      </p:pic>
      <p:pic>
        <p:nvPicPr>
          <p:cNvPr id="5" name="Gráfico 4">
            <a:extLst>
              <a:ext uri="{FF2B5EF4-FFF2-40B4-BE49-F238E27FC236}">
                <a16:creationId xmlns:a16="http://schemas.microsoft.com/office/drawing/2014/main" id="{49BAE535-ADE7-437B-55F3-32EC26BE108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04797" y="2571750"/>
            <a:ext cx="5534406" cy="5143500"/>
          </a:xfrm>
          <a:prstGeom prst="rect">
            <a:avLst/>
          </a:prstGeo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40E1B87-5E55-9934-1447-413CA3C7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95650" y="4508911"/>
            <a:ext cx="2552700" cy="393700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 la fecha</a:t>
            </a:r>
          </a:p>
        </p:txBody>
      </p:sp>
    </p:spTree>
    <p:extLst>
      <p:ext uri="{BB962C8B-B14F-4D97-AF65-F5344CB8AC3E}">
        <p14:creationId xmlns:p14="http://schemas.microsoft.com/office/powerpoint/2010/main" val="2516915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DD822-ABAB-6C83-525D-8202D041A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05794E-D8E5-8782-7F03-FF98A3123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4A3303-341C-FF87-38D4-9825710EA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A4072F-D664-2CE8-72B4-45F6302DA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0414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BA1022-ADB7-426F-97A9-16A7C67D6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DDCBB1-D74E-208C-E5EB-16FF6695F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F22C9E-71ED-7CD4-00BA-2CB7F37D9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6106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EDAD8-69FB-F875-F15B-CDCD414A7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96AC8-1D75-7B5A-1852-9B750F3A6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766D56-98F3-7CD6-7492-BE20FEEE8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AE04EA-545A-AD86-CDDC-F1E90FE09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4C64D-914E-3E58-FA95-EB9BE2849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8A03E-097F-D483-22DF-8AE7EA205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49499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7E564-08BD-5DC2-24FA-2F6009038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2455BD-4134-FCCF-37D7-5BF1E052B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688F03-543C-8DEA-788D-6FCC14226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888C8-5C31-ABA5-6E62-E343A62EA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6A2A0-A69D-067D-A525-8B9D38C5D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C040B-2C0E-488C-9956-79AB5B73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87312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65A07-11DF-C3B3-D000-B080243C9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4A867B-419E-7F01-FD48-3F70F28B5D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90FA3-D840-F968-16FE-46EDCEC82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D4005-A01D-E38F-BF8F-359732369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4425D-4A7D-10B2-F4DC-2FA44CF85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56200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6A6656-6309-9D65-587A-2D0AD36C6D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D0BB4A-2071-2A89-6AA8-5DFB44C8E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E2DFB-C93E-D906-5BA1-5FAA69025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5B265-7A96-B60B-7CE7-51381835C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402CE-6C0F-8886-3365-D1FE69593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817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. Portada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047750"/>
            <a:ext cx="4760595" cy="1524000"/>
          </a:xfrm>
        </p:spPr>
        <p:txBody>
          <a:bodyPr anchor="b"/>
          <a:lstStyle>
            <a:lvl1pPr algn="l">
              <a:defRPr sz="3200">
                <a:solidFill>
                  <a:srgbClr val="24397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4" y="2838450"/>
            <a:ext cx="4760596" cy="73152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3248D7-6EA7-9CC5-0ABE-551436752B7B}"/>
              </a:ext>
            </a:extLst>
          </p:cNvPr>
          <p:cNvCxnSpPr>
            <a:cxnSpLocks/>
          </p:cNvCxnSpPr>
          <p:nvPr userDrawn="1"/>
        </p:nvCxnSpPr>
        <p:spPr>
          <a:xfrm>
            <a:off x="182880" y="2705100"/>
            <a:ext cx="4760595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Gráfico 14">
            <a:extLst>
              <a:ext uri="{FF2B5EF4-FFF2-40B4-BE49-F238E27FC236}">
                <a16:creationId xmlns:a16="http://schemas.microsoft.com/office/drawing/2014/main" id="{B487D36F-5056-47BE-4944-E1762E3C774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564" y="240889"/>
            <a:ext cx="1752600" cy="457386"/>
          </a:xfrm>
          <a:prstGeom prst="rect">
            <a:avLst/>
          </a:prstGeo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40E1B87-5E55-9934-1447-413CA3C7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2564" y="4470811"/>
            <a:ext cx="4760596" cy="393700"/>
          </a:xfrm>
        </p:spPr>
        <p:txBody>
          <a:bodyPr anchor="b">
            <a:noAutofit/>
          </a:bodyPr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la fecha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895C66-7872-D4DE-53C2-01909B24A90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8842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. Portadill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809750"/>
            <a:ext cx="8770620" cy="1524000"/>
          </a:xfrm>
        </p:spPr>
        <p:txBody>
          <a:bodyPr anchor="ctr"/>
          <a:lstStyle>
            <a:lvl1pPr algn="ctr">
              <a:defRPr sz="3200">
                <a:solidFill>
                  <a:srgbClr val="24397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895C66-7872-D4DE-53C2-01909B24A90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732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. Portada con vide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 2">
            <a:hlinkClick r:id="" action="ppaction://media"/>
            <a:extLst>
              <a:ext uri="{FF2B5EF4-FFF2-40B4-BE49-F238E27FC236}">
                <a16:creationId xmlns:a16="http://schemas.microsoft.com/office/drawing/2014/main" id="{80B86C11-49EC-77B9-9713-E168DBBF96D7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grayscl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397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047750"/>
            <a:ext cx="4760595" cy="1524000"/>
          </a:xfrm>
        </p:spPr>
        <p:txBody>
          <a:bodyPr anchor="b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4" y="2838450"/>
            <a:ext cx="4760596" cy="73152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3248D7-6EA7-9CC5-0ABE-551436752B7B}"/>
              </a:ext>
            </a:extLst>
          </p:cNvPr>
          <p:cNvCxnSpPr>
            <a:cxnSpLocks/>
          </p:cNvCxnSpPr>
          <p:nvPr userDrawn="1"/>
        </p:nvCxnSpPr>
        <p:spPr>
          <a:xfrm>
            <a:off x="182880" y="2705100"/>
            <a:ext cx="4760595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Gráfico 14">
            <a:extLst>
              <a:ext uri="{FF2B5EF4-FFF2-40B4-BE49-F238E27FC236}">
                <a16:creationId xmlns:a16="http://schemas.microsoft.com/office/drawing/2014/main" id="{B487D36F-5056-47BE-4944-E1762E3C774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2564" y="240889"/>
            <a:ext cx="1752600" cy="457386"/>
          </a:xfrm>
          <a:prstGeom prst="rect">
            <a:avLst/>
          </a:prstGeo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40E1B87-5E55-9934-1447-413CA3C7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2564" y="4508911"/>
            <a:ext cx="2552700" cy="393700"/>
          </a:xfrm>
        </p:spPr>
        <p:txBody>
          <a:bodyPr anchor="b">
            <a:no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 la fecha</a:t>
            </a:r>
          </a:p>
        </p:txBody>
      </p:sp>
    </p:spTree>
    <p:extLst>
      <p:ext uri="{BB962C8B-B14F-4D97-AF65-F5344CB8AC3E}">
        <p14:creationId xmlns:p14="http://schemas.microsoft.com/office/powerpoint/2010/main" val="328890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. Portada con 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rma libre: forma 20">
            <a:extLst>
              <a:ext uri="{FF2B5EF4-FFF2-40B4-BE49-F238E27FC236}">
                <a16:creationId xmlns:a16="http://schemas.microsoft.com/office/drawing/2014/main" id="{76140F11-A395-5D47-C310-43E64741A612}"/>
              </a:ext>
            </a:extLst>
          </p:cNvPr>
          <p:cNvSpPr/>
          <p:nvPr userDrawn="1"/>
        </p:nvSpPr>
        <p:spPr>
          <a:xfrm>
            <a:off x="7883" y="-319"/>
            <a:ext cx="3735390" cy="5097462"/>
          </a:xfrm>
          <a:custGeom>
            <a:avLst/>
            <a:gdLst>
              <a:gd name="connsiteX0" fmla="*/ 0 w 3735390"/>
              <a:gd name="connsiteY0" fmla="*/ 4863391 h 5143820"/>
              <a:gd name="connsiteX1" fmla="*/ 162599 w 3735390"/>
              <a:gd name="connsiteY1" fmla="*/ 4941719 h 5143820"/>
              <a:gd name="connsiteX2" fmla="*/ 1163641 w 3735390"/>
              <a:gd name="connsiteY2" fmla="*/ 5143820 h 5143820"/>
              <a:gd name="connsiteX3" fmla="*/ 0 w 3735390"/>
              <a:gd name="connsiteY3" fmla="*/ 5143820 h 5143820"/>
              <a:gd name="connsiteX4" fmla="*/ 3718180 w 3735390"/>
              <a:gd name="connsiteY4" fmla="*/ 2861344 h 5143820"/>
              <a:gd name="connsiteX5" fmla="*/ 3701790 w 3735390"/>
              <a:gd name="connsiteY5" fmla="*/ 3025601 h 5143820"/>
              <a:gd name="connsiteX6" fmla="*/ 2480694 w 3735390"/>
              <a:gd name="connsiteY6" fmla="*/ 5032915 h 5143820"/>
              <a:gd name="connsiteX7" fmla="*/ 2313179 w 3735390"/>
              <a:gd name="connsiteY7" fmla="*/ 5143820 h 5143820"/>
              <a:gd name="connsiteX8" fmla="*/ 1163641 w 3735390"/>
              <a:gd name="connsiteY8" fmla="*/ 5143820 h 5143820"/>
              <a:gd name="connsiteX9" fmla="*/ 3686307 w 3735390"/>
              <a:gd name="connsiteY9" fmla="*/ 3074655 h 5143820"/>
              <a:gd name="connsiteX10" fmla="*/ 3723453 w 3735390"/>
              <a:gd name="connsiteY10" fmla="*/ 2808503 h 5143820"/>
              <a:gd name="connsiteX11" fmla="*/ 3722114 w 3735390"/>
              <a:gd name="connsiteY11" fmla="*/ 2835016 h 5143820"/>
              <a:gd name="connsiteX12" fmla="*/ 3718180 w 3735390"/>
              <a:gd name="connsiteY12" fmla="*/ 2861344 h 5143820"/>
              <a:gd name="connsiteX13" fmla="*/ 3735390 w 3735390"/>
              <a:gd name="connsiteY13" fmla="*/ 2572109 h 5143820"/>
              <a:gd name="connsiteX14" fmla="*/ 3731435 w 3735390"/>
              <a:gd name="connsiteY14" fmla="*/ 2728510 h 5143820"/>
              <a:gd name="connsiteX15" fmla="*/ 3723453 w 3735390"/>
              <a:gd name="connsiteY15" fmla="*/ 2808503 h 5143820"/>
              <a:gd name="connsiteX16" fmla="*/ 3723453 w 3735390"/>
              <a:gd name="connsiteY16" fmla="*/ 2335634 h 5143820"/>
              <a:gd name="connsiteX17" fmla="*/ 3731435 w 3735390"/>
              <a:gd name="connsiteY17" fmla="*/ 2415628 h 5143820"/>
              <a:gd name="connsiteX18" fmla="*/ 3735390 w 3735390"/>
              <a:gd name="connsiteY18" fmla="*/ 2572030 h 5143820"/>
              <a:gd name="connsiteX19" fmla="*/ 3718181 w 3735390"/>
              <a:gd name="connsiteY19" fmla="*/ 2282798 h 5143820"/>
              <a:gd name="connsiteX20" fmla="*/ 3722114 w 3735390"/>
              <a:gd name="connsiteY20" fmla="*/ 2309123 h 5143820"/>
              <a:gd name="connsiteX21" fmla="*/ 3723453 w 3735390"/>
              <a:gd name="connsiteY21" fmla="*/ 2335634 h 5143820"/>
              <a:gd name="connsiteX22" fmla="*/ 0 w 3735390"/>
              <a:gd name="connsiteY22" fmla="*/ 0 h 5143820"/>
              <a:gd name="connsiteX23" fmla="*/ 2312697 w 3735390"/>
              <a:gd name="connsiteY23" fmla="*/ 0 h 5143820"/>
              <a:gd name="connsiteX24" fmla="*/ 2480694 w 3735390"/>
              <a:gd name="connsiteY24" fmla="*/ 111224 h 5143820"/>
              <a:gd name="connsiteX25" fmla="*/ 3701790 w 3735390"/>
              <a:gd name="connsiteY25" fmla="*/ 2118538 h 5143820"/>
              <a:gd name="connsiteX26" fmla="*/ 3718181 w 3735390"/>
              <a:gd name="connsiteY26" fmla="*/ 2282798 h 5143820"/>
              <a:gd name="connsiteX27" fmla="*/ 3686307 w 3735390"/>
              <a:gd name="connsiteY27" fmla="*/ 2069485 h 5143820"/>
              <a:gd name="connsiteX28" fmla="*/ 1163641 w 3735390"/>
              <a:gd name="connsiteY28" fmla="*/ 318 h 5143820"/>
              <a:gd name="connsiteX29" fmla="*/ 162599 w 3735390"/>
              <a:gd name="connsiteY29" fmla="*/ 202419 h 5143820"/>
              <a:gd name="connsiteX30" fmla="*/ 0 w 3735390"/>
              <a:gd name="connsiteY30" fmla="*/ 280747 h 5143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735390" h="5143820">
                <a:moveTo>
                  <a:pt x="0" y="4863391"/>
                </a:moveTo>
                <a:lnTo>
                  <a:pt x="162599" y="4941719"/>
                </a:lnTo>
                <a:cubicBezTo>
                  <a:pt x="470280" y="5071857"/>
                  <a:pt x="808556" y="5143820"/>
                  <a:pt x="1163641" y="5143820"/>
                </a:cubicBezTo>
                <a:lnTo>
                  <a:pt x="0" y="5143820"/>
                </a:lnTo>
                <a:close/>
                <a:moveTo>
                  <a:pt x="3718180" y="2861344"/>
                </a:moveTo>
                <a:lnTo>
                  <a:pt x="3701790" y="3025601"/>
                </a:lnTo>
                <a:cubicBezTo>
                  <a:pt x="3578623" y="3849025"/>
                  <a:pt x="3125229" y="4564491"/>
                  <a:pt x="2480694" y="5032915"/>
                </a:cubicBezTo>
                <a:lnTo>
                  <a:pt x="2313179" y="5143820"/>
                </a:lnTo>
                <a:lnTo>
                  <a:pt x="1163641" y="5143820"/>
                </a:lnTo>
                <a:cubicBezTo>
                  <a:pt x="2411986" y="5143820"/>
                  <a:pt x="3452591" y="4254382"/>
                  <a:pt x="3686307" y="3074655"/>
                </a:cubicBezTo>
                <a:close/>
                <a:moveTo>
                  <a:pt x="3723453" y="2808503"/>
                </a:moveTo>
                <a:lnTo>
                  <a:pt x="3722114" y="2835016"/>
                </a:lnTo>
                <a:lnTo>
                  <a:pt x="3718180" y="2861344"/>
                </a:lnTo>
                <a:close/>
                <a:moveTo>
                  <a:pt x="3735390" y="2572109"/>
                </a:moveTo>
                <a:lnTo>
                  <a:pt x="3731435" y="2728510"/>
                </a:lnTo>
                <a:lnTo>
                  <a:pt x="3723453" y="2808503"/>
                </a:lnTo>
                <a:close/>
                <a:moveTo>
                  <a:pt x="3723453" y="2335634"/>
                </a:moveTo>
                <a:lnTo>
                  <a:pt x="3731435" y="2415628"/>
                </a:lnTo>
                <a:lnTo>
                  <a:pt x="3735390" y="2572030"/>
                </a:lnTo>
                <a:close/>
                <a:moveTo>
                  <a:pt x="3718181" y="2282798"/>
                </a:moveTo>
                <a:lnTo>
                  <a:pt x="3722114" y="2309123"/>
                </a:lnTo>
                <a:lnTo>
                  <a:pt x="3723453" y="2335634"/>
                </a:lnTo>
                <a:close/>
                <a:moveTo>
                  <a:pt x="0" y="0"/>
                </a:moveTo>
                <a:lnTo>
                  <a:pt x="2312697" y="0"/>
                </a:lnTo>
                <a:lnTo>
                  <a:pt x="2480694" y="111224"/>
                </a:lnTo>
                <a:cubicBezTo>
                  <a:pt x="3125229" y="579648"/>
                  <a:pt x="3578623" y="1295115"/>
                  <a:pt x="3701790" y="2118538"/>
                </a:cubicBezTo>
                <a:lnTo>
                  <a:pt x="3718181" y="2282798"/>
                </a:lnTo>
                <a:lnTo>
                  <a:pt x="3686307" y="2069485"/>
                </a:lnTo>
                <a:cubicBezTo>
                  <a:pt x="3452591" y="889756"/>
                  <a:pt x="2411986" y="318"/>
                  <a:pt x="1163641" y="318"/>
                </a:cubicBezTo>
                <a:cubicBezTo>
                  <a:pt x="808556" y="318"/>
                  <a:pt x="470280" y="72281"/>
                  <a:pt x="162599" y="202419"/>
                </a:cubicBezTo>
                <a:lnTo>
                  <a:pt x="0" y="280747"/>
                </a:lnTo>
                <a:close/>
              </a:path>
            </a:pathLst>
          </a:cu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9555" y="1047750"/>
            <a:ext cx="4760595" cy="1524000"/>
          </a:xfrm>
        </p:spPr>
        <p:txBody>
          <a:bodyPr anchor="b"/>
          <a:lstStyle>
            <a:lvl1pPr algn="l">
              <a:defRPr sz="3200">
                <a:solidFill>
                  <a:srgbClr val="24397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59239" y="2838450"/>
            <a:ext cx="4760596" cy="73152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3248D7-6EA7-9CC5-0ABE-551436752B7B}"/>
              </a:ext>
            </a:extLst>
          </p:cNvPr>
          <p:cNvCxnSpPr>
            <a:cxnSpLocks/>
          </p:cNvCxnSpPr>
          <p:nvPr userDrawn="1"/>
        </p:nvCxnSpPr>
        <p:spPr>
          <a:xfrm>
            <a:off x="4059555" y="2705100"/>
            <a:ext cx="4760595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40E1B87-5E55-9934-1447-413CA3C7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59239" y="4413661"/>
            <a:ext cx="4760596" cy="393700"/>
          </a:xfrm>
        </p:spPr>
        <p:txBody>
          <a:bodyPr anchor="b">
            <a:noAutofit/>
          </a:bodyPr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la fecha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895C66-7872-D4DE-53C2-01909B24A90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B10E65AD-87C0-6802-FCF6-D3915EC10B7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-1"/>
            <a:ext cx="3735389" cy="5097464"/>
          </a:xfrm>
          <a:custGeom>
            <a:avLst/>
            <a:gdLst>
              <a:gd name="connsiteX0" fmla="*/ 0 w 3735389"/>
              <a:gd name="connsiteY0" fmla="*/ 0 h 5097464"/>
              <a:gd name="connsiteX1" fmla="*/ 1186657 w 3735389"/>
              <a:gd name="connsiteY1" fmla="*/ 0 h 5097464"/>
              <a:gd name="connsiteX2" fmla="*/ 3735389 w 3735389"/>
              <a:gd name="connsiteY2" fmla="*/ 2548732 h 5097464"/>
              <a:gd name="connsiteX3" fmla="*/ 3735388 w 3735389"/>
              <a:gd name="connsiteY3" fmla="*/ 2548732 h 5097464"/>
              <a:gd name="connsiteX4" fmla="*/ 1186656 w 3735389"/>
              <a:gd name="connsiteY4" fmla="*/ 5097464 h 5097464"/>
              <a:gd name="connsiteX5" fmla="*/ 0 w 3735389"/>
              <a:gd name="connsiteY5" fmla="*/ 5097464 h 5097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35389" h="5097464">
                <a:moveTo>
                  <a:pt x="0" y="0"/>
                </a:moveTo>
                <a:lnTo>
                  <a:pt x="1186657" y="0"/>
                </a:lnTo>
                <a:cubicBezTo>
                  <a:pt x="2594283" y="0"/>
                  <a:pt x="3735389" y="1141106"/>
                  <a:pt x="3735389" y="2548732"/>
                </a:cubicBezTo>
                <a:lnTo>
                  <a:pt x="3735388" y="2548732"/>
                </a:lnTo>
                <a:cubicBezTo>
                  <a:pt x="3735388" y="3956358"/>
                  <a:pt x="2594282" y="5097464"/>
                  <a:pt x="1186656" y="5097464"/>
                </a:cubicBezTo>
                <a:lnTo>
                  <a:pt x="0" y="509746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r>
              <a:rPr lang="es-CO"/>
              <a:t>Insertar imagen</a:t>
            </a:r>
          </a:p>
        </p:txBody>
      </p:sp>
    </p:spTree>
    <p:extLst>
      <p:ext uri="{BB962C8B-B14F-4D97-AF65-F5344CB8AC3E}">
        <p14:creationId xmlns:p14="http://schemas.microsoft.com/office/powerpoint/2010/main" val="234675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Porta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Patrón de fondo&#10;&#10;Descripción generada automáticamente">
            <a:extLst>
              <a:ext uri="{FF2B5EF4-FFF2-40B4-BE49-F238E27FC236}">
                <a16:creationId xmlns:a16="http://schemas.microsoft.com/office/drawing/2014/main" id="{744207F4-7A80-5E0B-5872-65537D34F9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08" b="7808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-1"/>
            <a:ext cx="9144000" cy="514350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657350"/>
            <a:ext cx="8778240" cy="914400"/>
          </a:xfrm>
        </p:spPr>
        <p:txBody>
          <a:bodyPr anchor="b"/>
          <a:lstStyle>
            <a:lvl1pPr algn="ctr">
              <a:defRPr sz="3200">
                <a:solidFill>
                  <a:srgbClr val="24397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3" y="2838450"/>
            <a:ext cx="8778875" cy="73152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3248D7-6EA7-9CC5-0ABE-551436752B7B}"/>
              </a:ext>
            </a:extLst>
          </p:cNvPr>
          <p:cNvCxnSpPr/>
          <p:nvPr userDrawn="1"/>
        </p:nvCxnSpPr>
        <p:spPr>
          <a:xfrm>
            <a:off x="182880" y="2705100"/>
            <a:ext cx="8778240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Gráfico 14">
            <a:extLst>
              <a:ext uri="{FF2B5EF4-FFF2-40B4-BE49-F238E27FC236}">
                <a16:creationId xmlns:a16="http://schemas.microsoft.com/office/drawing/2014/main" id="{B487D36F-5056-47BE-4944-E1762E3C774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95700" y="240889"/>
            <a:ext cx="1752600" cy="457386"/>
          </a:xfrm>
          <a:prstGeom prst="rect">
            <a:avLst/>
          </a:prstGeo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40E1B87-5E55-9934-1447-413CA3C7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95650" y="4508911"/>
            <a:ext cx="2552700" cy="393700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la fecha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7D6469-9602-DEE0-AC88-6EE25897D0F0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296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. Título | Imagen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57550" y="914400"/>
            <a:ext cx="5703254" cy="40462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FC4241AF-89F1-82D7-0831-46E5576977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2563" y="914400"/>
            <a:ext cx="2894012" cy="404653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1090390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. Título | Subtítulo | Imagen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" y="182880"/>
            <a:ext cx="8778240" cy="54864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8500" y="1416688"/>
            <a:ext cx="5722304" cy="354393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7F2A0E11-2A04-F3AC-301E-CFD372FE4A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2563" y="731838"/>
            <a:ext cx="8778875" cy="547687"/>
          </a:xfrm>
        </p:spPr>
        <p:txBody>
          <a:bodyPr/>
          <a:lstStyle>
            <a:lvl1pPr marL="0" indent="0">
              <a:buNone/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posición de imagen 5">
            <a:extLst>
              <a:ext uri="{FF2B5EF4-FFF2-40B4-BE49-F238E27FC236}">
                <a16:creationId xmlns:a16="http://schemas.microsoft.com/office/drawing/2014/main" id="{D3844CDE-A1C9-230B-B438-5CC19E2D1B9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82563" y="1416686"/>
            <a:ext cx="2894012" cy="3544252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8787069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. Imagen | Título 2 linas | Texto 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EE867-59CC-2762-2A27-52C8A62406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57550" y="182880"/>
            <a:ext cx="5703570" cy="9144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s-ES"/>
              <a:t>Haga clic para agregar título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6667B34-F194-76AE-9377-E99F23CC058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1B2CC-52A9-721C-F684-A2BC64313D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57550" y="1295400"/>
            <a:ext cx="5703254" cy="36652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FC4241AF-89F1-82D7-0831-46E5576977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076575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="1">
                <a:solidFill>
                  <a:srgbClr val="24397F"/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02106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Portada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047750"/>
            <a:ext cx="4760595" cy="1524000"/>
          </a:xfrm>
        </p:spPr>
        <p:txBody>
          <a:bodyPr anchor="b"/>
          <a:lstStyle>
            <a:lvl1pPr algn="l">
              <a:defRPr sz="3200">
                <a:solidFill>
                  <a:srgbClr val="24397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4" y="2838450"/>
            <a:ext cx="4760596" cy="73152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3248D7-6EA7-9CC5-0ABE-551436752B7B}"/>
              </a:ext>
            </a:extLst>
          </p:cNvPr>
          <p:cNvCxnSpPr>
            <a:cxnSpLocks/>
          </p:cNvCxnSpPr>
          <p:nvPr userDrawn="1"/>
        </p:nvCxnSpPr>
        <p:spPr>
          <a:xfrm>
            <a:off x="182880" y="2705100"/>
            <a:ext cx="4760595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Gráfico 14">
            <a:extLst>
              <a:ext uri="{FF2B5EF4-FFF2-40B4-BE49-F238E27FC236}">
                <a16:creationId xmlns:a16="http://schemas.microsoft.com/office/drawing/2014/main" id="{B487D36F-5056-47BE-4944-E1762E3C774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564" y="240889"/>
            <a:ext cx="1752600" cy="457386"/>
          </a:xfrm>
          <a:prstGeom prst="rect">
            <a:avLst/>
          </a:prstGeo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40E1B87-5E55-9934-1447-413CA3C7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2564" y="4470811"/>
            <a:ext cx="4760596" cy="393700"/>
          </a:xfrm>
        </p:spPr>
        <p:txBody>
          <a:bodyPr anchor="b">
            <a:noAutofit/>
          </a:bodyPr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la fecha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895C66-7872-D4DE-53C2-01909B24A90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5011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 Portadilla con subti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266825"/>
            <a:ext cx="8770620" cy="1524000"/>
          </a:xfrm>
        </p:spPr>
        <p:txBody>
          <a:bodyPr anchor="b"/>
          <a:lstStyle>
            <a:lvl1pPr algn="ctr">
              <a:defRPr sz="3200">
                <a:solidFill>
                  <a:srgbClr val="24397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3" y="2827019"/>
            <a:ext cx="8770619" cy="73152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895C66-7872-D4DE-53C2-01909B24A90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9914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 Portadill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809750"/>
            <a:ext cx="8770620" cy="1524000"/>
          </a:xfrm>
        </p:spPr>
        <p:txBody>
          <a:bodyPr anchor="ctr"/>
          <a:lstStyle>
            <a:lvl1pPr algn="ctr">
              <a:defRPr sz="3200">
                <a:solidFill>
                  <a:srgbClr val="24397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895C66-7872-D4DE-53C2-01909B24A90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02763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. Portadilla con subtitulo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24397F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266825"/>
            <a:ext cx="8770620" cy="1524000"/>
          </a:xfrm>
        </p:spPr>
        <p:txBody>
          <a:bodyPr anchor="b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E0416B-9894-F03C-4435-60FCDBAF7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3" y="2827019"/>
            <a:ext cx="8770619" cy="73152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1">
                <a:solidFill>
                  <a:srgbClr val="FFC000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895C66-7872-D4DE-53C2-01909B24A90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2707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. Portadilla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E66D90A6-AAC7-D802-F12C-6FBEE69E84ED}"/>
              </a:ext>
            </a:extLst>
          </p:cNvPr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24397F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AD92C2A-0927-67FF-0F22-A291067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809750"/>
            <a:ext cx="8770620" cy="1524000"/>
          </a:xfrm>
        </p:spPr>
        <p:txBody>
          <a:bodyPr anchor="ctr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895C66-7872-D4DE-53C2-01909B24A908}"/>
              </a:ext>
            </a:extLst>
          </p:cNvPr>
          <p:cNvSpPr/>
          <p:nvPr userDrawn="1"/>
        </p:nvSpPr>
        <p:spPr>
          <a:xfrm>
            <a:off x="0" y="5097781"/>
            <a:ext cx="9144000" cy="45719"/>
          </a:xfrm>
          <a:prstGeom prst="rect">
            <a:avLst/>
          </a:prstGeom>
          <a:solidFill>
            <a:srgbClr val="2439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3673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877824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" y="1280160"/>
            <a:ext cx="8778240" cy="3680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2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8" r:id="rId6"/>
    <p:sldLayoutId id="2147483679" r:id="rId7"/>
    <p:sldLayoutId id="2147483680" r:id="rId8"/>
    <p:sldLayoutId id="2147483681" r:id="rId9"/>
    <p:sldLayoutId id="2147483666" r:id="rId10"/>
    <p:sldLayoutId id="2147483667" r:id="rId11"/>
    <p:sldLayoutId id="2147483673" r:id="rId12"/>
    <p:sldLayoutId id="2147483668" r:id="rId13"/>
    <p:sldLayoutId id="2147483682" r:id="rId14"/>
    <p:sldLayoutId id="2147483669" r:id="rId15"/>
    <p:sldLayoutId id="2147483670" r:id="rId16"/>
    <p:sldLayoutId id="2147483671" r:id="rId17"/>
    <p:sldLayoutId id="2147483672" r:id="rId18"/>
    <p:sldLayoutId id="2147483684" r:id="rId19"/>
    <p:sldLayoutId id="2147483686" r:id="rId20"/>
    <p:sldLayoutId id="2147483685" r:id="rId21"/>
    <p:sldLayoutId id="2147483683" r:id="rId22"/>
    <p:sldLayoutId id="2147483687" r:id="rId23"/>
    <p:sldLayoutId id="2147483688" r:id="rId2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rgbClr val="24397F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114300" indent="-114300" algn="l" defTabSz="685800" rtl="0" eaLnBrk="1" latinLnBrk="0" hangingPunct="1">
        <a:lnSpc>
          <a:spcPct val="90000"/>
        </a:lnSpc>
        <a:spcBef>
          <a:spcPts val="750"/>
        </a:spcBef>
        <a:buClr>
          <a:srgbClr val="24397F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228600" indent="-114300" algn="l" defTabSz="685800" rtl="0" eaLnBrk="1" latinLnBrk="0" hangingPunct="1">
        <a:lnSpc>
          <a:spcPct val="90000"/>
        </a:lnSpc>
        <a:spcBef>
          <a:spcPts val="375"/>
        </a:spcBef>
        <a:buClr>
          <a:srgbClr val="24397F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342900" indent="-114300" algn="l" defTabSz="685800" rtl="0" eaLnBrk="1" latinLnBrk="0" hangingPunct="1">
        <a:lnSpc>
          <a:spcPct val="90000"/>
        </a:lnSpc>
        <a:spcBef>
          <a:spcPts val="375"/>
        </a:spcBef>
        <a:buClr>
          <a:srgbClr val="24397F"/>
        </a:buClr>
        <a:buFont typeface="Arial" panose="020B0604020202020204" pitchFamily="34" charset="0"/>
        <a:buChar char="•"/>
        <a:defRPr sz="1100" kern="1200">
          <a:solidFill>
            <a:schemeClr val="tx1">
              <a:lumMod val="85000"/>
              <a:lumOff val="15000"/>
            </a:schemeClr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457200" indent="-114300" algn="l" defTabSz="685800" rtl="0" eaLnBrk="1" latinLnBrk="0" hangingPunct="1">
        <a:lnSpc>
          <a:spcPct val="90000"/>
        </a:lnSpc>
        <a:spcBef>
          <a:spcPts val="375"/>
        </a:spcBef>
        <a:buClr>
          <a:srgbClr val="24397F"/>
        </a:buClr>
        <a:buFont typeface="Arial" panose="020B0604020202020204" pitchFamily="34" charset="0"/>
        <a:buChar char="•"/>
        <a:defRPr sz="1050" kern="1200">
          <a:solidFill>
            <a:schemeClr val="tx1">
              <a:lumMod val="85000"/>
              <a:lumOff val="15000"/>
            </a:schemeClr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571500" indent="-114300" algn="l" defTabSz="685800" rtl="0" eaLnBrk="1" latinLnBrk="0" hangingPunct="1">
        <a:lnSpc>
          <a:spcPct val="90000"/>
        </a:lnSpc>
        <a:spcBef>
          <a:spcPts val="375"/>
        </a:spcBef>
        <a:buClr>
          <a:srgbClr val="24397F"/>
        </a:buClr>
        <a:buFont typeface="Arial" panose="020B0604020202020204" pitchFamily="34" charset="0"/>
        <a:buChar char="•"/>
        <a:defRPr sz="1000" kern="1200">
          <a:solidFill>
            <a:schemeClr val="tx1">
              <a:lumMod val="85000"/>
              <a:lumOff val="15000"/>
            </a:schemeClr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7C4355-48DE-1247-F37F-6E9D7DF98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D0EB9-E3E2-16C5-1B56-4EEEDDCCD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DD815-B407-F6BF-1699-7B622C7BF0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6AAE14-52D0-4F6C-8FF5-2CF30A5CF04C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426FA-2FE1-684B-7F63-47DA3102F1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6B8E3-A367-E7A5-7D8B-CBFE72AEB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3805BF-F8C6-4145-ADCC-14FF1FCCBD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791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  <p:sldLayoutId id="2147483707" r:id="rId1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2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5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11" Type="http://schemas.openxmlformats.org/officeDocument/2006/relationships/image" Target="../media/image56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55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4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2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8.xml"/><Relationship Id="rId6" Type="http://schemas.microsoft.com/office/2007/relationships/hdphoto" Target="../media/hdphoto4.wdp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B6D04-85B4-4BF8-7A88-B27CE72D8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Verdana"/>
                <a:ea typeface="Verdana"/>
              </a:rPr>
              <a:t>Ética y Seguridad en IA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827232-2031-D8CB-4AB9-2F2D7DB563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6B996FB-B0EF-1D63-9C33-7A2CDCC66A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0077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09AEFD3-1391-9FEB-E23C-8C407C7D0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030321-9DA0-594B-C45B-DDDF8B932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24" y="266565"/>
            <a:ext cx="8433353" cy="461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67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9B23C76D-1445-101C-5F69-6E316B876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96874C-E2AF-8C21-100D-A9C0AA430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38" y="487727"/>
            <a:ext cx="7467524" cy="416804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9090587-E615-F9DE-F720-C8CFAA0BE455}"/>
              </a:ext>
            </a:extLst>
          </p:cNvPr>
          <p:cNvSpPr txBox="1">
            <a:spLocks/>
          </p:cNvSpPr>
          <p:nvPr/>
        </p:nvSpPr>
        <p:spPr>
          <a:xfrm>
            <a:off x="4207727" y="1954315"/>
            <a:ext cx="3635298" cy="848958"/>
          </a:xfrm>
          <a:prstGeom prst="rect">
            <a:avLst/>
          </a:prstGeom>
          <a:solidFill>
            <a:schemeClr val="tx1"/>
          </a:solidFill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Herramientas</a:t>
            </a:r>
            <a:r>
              <a:rPr lang="en-US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de </a:t>
            </a:r>
            <a:r>
              <a:rPr lang="en-US" sz="28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Productividad</a:t>
            </a:r>
            <a:endParaRPr lang="en-US" sz="28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814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6AF2C-B426-0878-4A75-111A4AC1F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A714A73-487D-B0E0-E5EE-F222618D4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0F7EE3-3C3E-1CC6-1D9D-517053462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22" y="392097"/>
            <a:ext cx="8074404" cy="435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38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5C3F0FE-D7AC-DD3C-AC71-B05E928578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4D2B79-7905-D195-5270-65D941735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57150"/>
            <a:ext cx="7861853" cy="422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420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41CD93B-EB8A-BCDD-CCE0-D27D12DFD2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BFEB0F4-359B-506C-B017-F91217B90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80" y="329505"/>
            <a:ext cx="7770039" cy="448448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C9A9CC2-AF23-3D9F-5ECB-D82A25BA77B4}"/>
              </a:ext>
            </a:extLst>
          </p:cNvPr>
          <p:cNvSpPr txBox="1">
            <a:spLocks/>
          </p:cNvSpPr>
          <p:nvPr/>
        </p:nvSpPr>
        <p:spPr>
          <a:xfrm>
            <a:off x="4065959" y="1940138"/>
            <a:ext cx="4149464" cy="848958"/>
          </a:xfrm>
          <a:prstGeom prst="rect">
            <a:avLst/>
          </a:prstGeom>
          <a:solidFill>
            <a:schemeClr val="tx1"/>
          </a:solidFill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Human-in-the-loop</a:t>
            </a:r>
          </a:p>
        </p:txBody>
      </p:sp>
    </p:spTree>
    <p:extLst>
      <p:ext uri="{BB962C8B-B14F-4D97-AF65-F5344CB8AC3E}">
        <p14:creationId xmlns:p14="http://schemas.microsoft.com/office/powerpoint/2010/main" val="522293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D4E32-5FF5-E7E2-C634-9608CFF59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51146A07-B27C-0E45-957A-1F558F0BB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7BC409D-7ABF-D367-6824-0127231ED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22" y="392097"/>
            <a:ext cx="8074404" cy="435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54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A7612-600B-B175-59A8-E08357AB8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3EF2054-71CE-6DD6-ED48-CB1E9A9D1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0277A5-D648-2DDE-95C5-DDCD92E14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22" y="392097"/>
            <a:ext cx="8074404" cy="43593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9130A7C-98AE-91E1-D342-CA78122EC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44" y="0"/>
            <a:ext cx="90821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843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275F-74F8-D8EB-EC11-425A6250E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50" y="246675"/>
            <a:ext cx="5703570" cy="914400"/>
          </a:xfrm>
        </p:spPr>
        <p:txBody>
          <a:bodyPr>
            <a:normAutofit fontScale="90000"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4397F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 err="1">
                <a:solidFill>
                  <a:srgbClr val="24397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Cómo</a:t>
            </a:r>
            <a:r>
              <a:rPr lang="en-US" b="1" dirty="0">
                <a:solidFill>
                  <a:srgbClr val="24397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b="1" dirty="0" err="1">
                <a:solidFill>
                  <a:srgbClr val="24397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descentralizar</a:t>
            </a:r>
            <a:r>
              <a:rPr lang="en-US" b="1" dirty="0">
                <a:solidFill>
                  <a:srgbClr val="24397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la </a:t>
            </a:r>
            <a:r>
              <a:rPr lang="en-US" b="1" dirty="0" err="1">
                <a:solidFill>
                  <a:srgbClr val="24397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responsabilidad</a:t>
            </a:r>
            <a:endParaRPr lang="en-US" b="1" dirty="0">
              <a:solidFill>
                <a:srgbClr val="24397F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3A4FA-8C10-FB11-174A-ECBA2CC7ED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57550" y="1295400"/>
            <a:ext cx="5482413" cy="3665220"/>
          </a:xfrm>
        </p:spPr>
        <p:txBody>
          <a:bodyPr>
            <a:normAutofit/>
          </a:bodyPr>
          <a:lstStyle/>
          <a:p>
            <a:r>
              <a:rPr lang="es-ES" b="1" dirty="0"/>
              <a:t>Herramientas de productividad personal</a:t>
            </a:r>
            <a:endParaRPr lang="es-ES" dirty="0"/>
          </a:p>
          <a:p>
            <a:pPr lvl="1"/>
            <a:r>
              <a:rPr lang="es-ES" dirty="0"/>
              <a:t>Su uso es opcional y el acceso es limitado.</a:t>
            </a:r>
          </a:p>
          <a:p>
            <a:r>
              <a:rPr lang="es-ES" b="1" dirty="0"/>
              <a:t>Humano en el ciclo (Human-in-the-</a:t>
            </a:r>
            <a:r>
              <a:rPr lang="es-ES" b="1" dirty="0" err="1"/>
              <a:t>loop</a:t>
            </a:r>
            <a:r>
              <a:rPr lang="es-ES" b="1" dirty="0"/>
              <a:t>)</a:t>
            </a:r>
            <a:endParaRPr lang="es-ES" dirty="0"/>
          </a:p>
          <a:p>
            <a:pPr lvl="1"/>
            <a:r>
              <a:rPr lang="es-ES" dirty="0"/>
              <a:t>Los humanos verifican el resultado antes de que se publique.</a:t>
            </a:r>
          </a:p>
          <a:p>
            <a:r>
              <a:rPr lang="es-ES" b="1" dirty="0"/>
              <a:t>Automatización </a:t>
            </a:r>
            <a:r>
              <a:rPr lang="es-ES" b="1" dirty="0" err="1"/>
              <a:t>agéntica</a:t>
            </a:r>
            <a:r>
              <a:rPr lang="es-ES" b="1" dirty="0"/>
              <a:t> impulsada por trabajadores</a:t>
            </a:r>
            <a:endParaRPr lang="es-ES" dirty="0"/>
          </a:p>
          <a:p>
            <a:pPr lvl="1"/>
            <a:r>
              <a:rPr lang="es-ES" dirty="0"/>
              <a:t>Los trabajadores individuales codifican y son dueños de su enfoque.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Marcador de posición de imagen 7">
            <a:extLst>
              <a:ext uri="{FF2B5EF4-FFF2-40B4-BE49-F238E27FC236}">
                <a16:creationId xmlns:a16="http://schemas.microsoft.com/office/drawing/2014/main" id="{369D96F9-3EFD-4F55-955A-AA60B2BF8F9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62" r="30062"/>
          <a:stretch/>
        </p:blipFill>
        <p:spPr/>
      </p:pic>
    </p:spTree>
    <p:extLst>
      <p:ext uri="{BB962C8B-B14F-4D97-AF65-F5344CB8AC3E}">
        <p14:creationId xmlns:p14="http://schemas.microsoft.com/office/powerpoint/2010/main" val="3206971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3C412-739B-99E6-6810-AFB2BF27F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2DFB56AE-3D4E-9CF4-E4F0-17C9D5041A67}"/>
              </a:ext>
            </a:extLst>
          </p:cNvPr>
          <p:cNvSpPr/>
          <p:nvPr/>
        </p:nvSpPr>
        <p:spPr>
          <a:xfrm>
            <a:off x="2378" y="2378"/>
            <a:ext cx="9141622" cy="5141122"/>
          </a:xfrm>
          <a:prstGeom prst="rect">
            <a:avLst/>
          </a:prstGeom>
          <a:solidFill>
            <a:srgbClr val="243671"/>
          </a:solidFill>
          <a:ln>
            <a:solidFill>
              <a:srgbClr val="2436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3BFB7C7-0907-C1DB-C91D-CA721372366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38055" y="264322"/>
            <a:ext cx="4876800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E4A51C-EBD7-3D7F-ACB4-26B909885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816" y="261944"/>
            <a:ext cx="7969728" cy="957256"/>
          </a:xfrm>
        </p:spPr>
        <p:txBody>
          <a:bodyPr anchor="t">
            <a:normAutofit fontScale="90000"/>
          </a:bodyPr>
          <a:lstStyle/>
          <a:p>
            <a:r>
              <a:rPr lang="es-ES" b="1" dirty="0">
                <a:latin typeface="Verdana" panose="020B0604030504040204" pitchFamily="34" charset="0"/>
                <a:ea typeface="Verdana" panose="020B0604030504040204" pitchFamily="34" charset="0"/>
              </a:rPr>
              <a:t>Ética: ¿Cómo se usa y se </a:t>
            </a:r>
            <a:r>
              <a:rPr lang="es-ES" b="1" dirty="0" err="1">
                <a:latin typeface="Verdana" panose="020B0604030504040204" pitchFamily="34" charset="0"/>
                <a:ea typeface="Verdana" panose="020B0604030504040204" pitchFamily="34" charset="0"/>
              </a:rPr>
              <a:t>malusa</a:t>
            </a:r>
            <a:r>
              <a:rPr lang="es-ES" b="1" dirty="0">
                <a:latin typeface="Verdana" panose="020B0604030504040204" pitchFamily="34" charset="0"/>
                <a:ea typeface="Verdana" panose="020B0604030504040204" pitchFamily="34" charset="0"/>
              </a:rPr>
              <a:t> la IA en la inversión?</a:t>
            </a:r>
            <a:endParaRPr lang="en-US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27DBC-1DFC-C1EE-A4F0-B902C97724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3527" y="1478766"/>
            <a:ext cx="3341022" cy="3036527"/>
          </a:xfrm>
        </p:spPr>
        <p:txBody>
          <a:bodyPr>
            <a:normAutofit fontScale="92500" lnSpcReduction="20000"/>
          </a:bodyPr>
          <a:lstStyle/>
          <a:p>
            <a:r>
              <a:rPr lang="es-ES" dirty="0"/>
              <a:t>Usos responsables de la 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/>
              <a:t>Estructuración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/>
              <a:t>Mapeo de entidades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/>
              <a:t>Ingeniería de características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/>
              <a:t>Extracción de sentimientos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/>
              <a:t>Etiquetado y meta-etiquetado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/>
              <a:t>IA explicable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/>
              <a:t>Descubrimiento causal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/>
              <a:t>Optimización robusta de portafolios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/>
              <a:t>Ejecución de órdenes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5D89E9D-20AB-3318-6FF8-9AFCF1DB923A}"/>
              </a:ext>
            </a:extLst>
          </p:cNvPr>
          <p:cNvSpPr txBox="1">
            <a:spLocks/>
          </p:cNvSpPr>
          <p:nvPr/>
        </p:nvSpPr>
        <p:spPr>
          <a:xfrm>
            <a:off x="4438055" y="1472518"/>
            <a:ext cx="3430038" cy="30365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700" dirty="0"/>
              <a:t>Usos más riesgosos de la 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b="0" dirty="0"/>
              <a:t>Sistemas </a:t>
            </a:r>
            <a:r>
              <a:rPr lang="es-ES" sz="1700" b="0" dirty="0" err="1"/>
              <a:t>recomendadores</a:t>
            </a:r>
            <a:r>
              <a:rPr lang="es-ES" sz="1700" b="0" dirty="0"/>
              <a:t> para selección de acciones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b="0" dirty="0"/>
              <a:t>Predicción de precios con cajas negras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b="0" dirty="0"/>
              <a:t>Timing de mercado con cajas negras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b="0" dirty="0"/>
              <a:t>Decisiones de riesgo-</a:t>
            </a:r>
            <a:r>
              <a:rPr lang="es-ES" sz="1700" b="0" dirty="0" err="1"/>
              <a:t>on</a:t>
            </a:r>
            <a:r>
              <a:rPr lang="es-ES" sz="1700" b="0" dirty="0"/>
              <a:t>/riesgo-off</a:t>
            </a:r>
          </a:p>
        </p:txBody>
      </p:sp>
    </p:spTree>
    <p:extLst>
      <p:ext uri="{BB962C8B-B14F-4D97-AF65-F5344CB8AC3E}">
        <p14:creationId xmlns:p14="http://schemas.microsoft.com/office/powerpoint/2010/main" val="3612155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F80A6-4553-965D-1F2E-AA3E576C5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358FF1D-6236-11A4-EAB2-FDCECFB72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90" y="634328"/>
            <a:ext cx="2376965" cy="501868"/>
          </a:xfrm>
        </p:spPr>
        <p:txBody>
          <a:bodyPr/>
          <a:lstStyle/>
          <a:p>
            <a:pPr algn="l"/>
            <a:r>
              <a:rPr lang="en-US" err="1"/>
              <a:t>Objetivos</a:t>
            </a:r>
            <a:endParaRPr lang="es-ES" err="1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6CA7EB6-D473-50C1-CDF1-98D1FAE1DEEC}"/>
              </a:ext>
            </a:extLst>
          </p:cNvPr>
          <p:cNvSpPr txBox="1"/>
          <p:nvPr/>
        </p:nvSpPr>
        <p:spPr>
          <a:xfrm>
            <a:off x="291736" y="1493579"/>
            <a:ext cx="4293250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1400">
                <a:solidFill>
                  <a:schemeClr val="bg1"/>
                </a:solidFill>
                <a:ea typeface="+mn-lt"/>
                <a:cs typeface="+mn-lt"/>
              </a:rPr>
              <a:t>Concienciar sobre los riesgos de seguridad en la inteligencia artificial (IA) y el aprendizaje automático (ML).</a:t>
            </a:r>
            <a:endParaRPr lang="es-ES" sz="140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s-ES" sz="1400">
                <a:solidFill>
                  <a:schemeClr val="bg1"/>
                </a:solidFill>
                <a:ea typeface="+mn-lt"/>
                <a:cs typeface="+mn-lt"/>
              </a:rPr>
              <a:t>Identificar y analizar los riesgos de manipulación y alucinación en modelos.</a:t>
            </a:r>
            <a:endParaRPr lang="es-ES" sz="140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s-ES" sz="1400">
                <a:solidFill>
                  <a:schemeClr val="bg1"/>
                </a:solidFill>
                <a:ea typeface="+mn-lt"/>
                <a:cs typeface="+mn-lt"/>
              </a:rPr>
              <a:t>Comprender las principales vulnerabilidades en la implementación de modelos de ML.</a:t>
            </a:r>
          </a:p>
          <a:p>
            <a:pPr marL="285750" indent="-285750">
              <a:buFont typeface="Arial"/>
              <a:buChar char="•"/>
            </a:pPr>
            <a:r>
              <a:rPr lang="es-ES" sz="1400">
                <a:solidFill>
                  <a:schemeClr val="bg1"/>
                </a:solidFill>
                <a:ea typeface="+mn-lt"/>
                <a:cs typeface="+mn-lt"/>
              </a:rPr>
              <a:t>Explorar el papel de los marcos de gobernanza.</a:t>
            </a:r>
            <a:endParaRPr lang="es-ES" sz="140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s-ES" sz="1400">
                <a:solidFill>
                  <a:schemeClr val="bg1"/>
                </a:solidFill>
                <a:ea typeface="+mn-lt"/>
                <a:cs typeface="+mn-lt"/>
              </a:rPr>
              <a:t>Evaluar los riesgos de seguridad y su impacto en el negocio al desarrollar soluciones</a:t>
            </a:r>
            <a:r>
              <a:rPr lang="es-ES" sz="140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s-ES" sz="1400">
                <a:solidFill>
                  <a:schemeClr val="bg1"/>
                </a:solidFill>
              </a:rPr>
              <a:t>Conocer  defensas en la implementación de sistemas de IA.</a:t>
            </a:r>
          </a:p>
        </p:txBody>
      </p:sp>
      <p:pic>
        <p:nvPicPr>
          <p:cNvPr id="5" name="Imagen 4" descr="Imagen que contiene Mapa&#10;&#10;El contenido generado por inteligencia artificial puede ser incorrecto.">
            <a:extLst>
              <a:ext uri="{FF2B5EF4-FFF2-40B4-BE49-F238E27FC236}">
                <a16:creationId xmlns:a16="http://schemas.microsoft.com/office/drawing/2014/main" id="{6678A5FF-D836-4EE3-67AF-DB5FD1BED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793" y="634007"/>
            <a:ext cx="4132665" cy="409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71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08D7C-6889-7F2E-D808-565E27B73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13B89CB6-C82E-50CF-E46F-D1E8D65BA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3D670F-1978-A044-8F38-CBAFB0188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>
                <a:latin typeface="Verdana" panose="020B0604030504040204" pitchFamily="34" charset="0"/>
                <a:ea typeface="Verdana" panose="020B0604030504040204" pitchFamily="34" charset="0"/>
              </a:rPr>
              <a:t>Lavado de IA</a:t>
            </a:r>
            <a:r>
              <a:rPr lang="es-MX" b="1" dirty="0">
                <a:latin typeface="Verdana" panose="020B0604030504040204" pitchFamily="34" charset="0"/>
                <a:ea typeface="Verdana" panose="020B0604030504040204" pitchFamily="34" charset="0"/>
              </a:rPr>
              <a:t>🧽</a:t>
            </a:r>
            <a:endParaRPr lang="en-US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71A78-E3AF-D2A9-F4F9-1552C42620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4" y="2838450"/>
            <a:ext cx="4905002" cy="731520"/>
          </a:xfrm>
        </p:spPr>
        <p:txBody>
          <a:bodyPr>
            <a:normAutofit fontScale="92500"/>
          </a:bodyPr>
          <a:lstStyle/>
          <a:p>
            <a:r>
              <a:rPr lang="es-MX" dirty="0"/>
              <a:t>Promocionar un producto o servicio exagerando el papel de la inteligencia artificial en él</a:t>
            </a:r>
            <a:r>
              <a:rPr lang="en-US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5B30CD-7571-100D-EFA0-4E036895A0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D6CFADA-CEB6-9BB4-AE56-18E4207C49E5}"/>
              </a:ext>
            </a:extLst>
          </p:cNvPr>
          <p:cNvCxnSpPr/>
          <p:nvPr/>
        </p:nvCxnSpPr>
        <p:spPr>
          <a:xfrm>
            <a:off x="182564" y="2696547"/>
            <a:ext cx="4760596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6">
            <a:extLst>
              <a:ext uri="{FF2B5EF4-FFF2-40B4-BE49-F238E27FC236}">
                <a16:creationId xmlns:a16="http://schemas.microsoft.com/office/drawing/2014/main" id="{85D463FC-DF70-534E-6825-ABF8C8224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664" y="193170"/>
            <a:ext cx="2885472" cy="2674658"/>
          </a:xfrm>
          <a:prstGeom prst="rect">
            <a:avLst/>
          </a:prstGeo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9EBFA19E-BAE3-3772-7832-292870A36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8665" y="2433736"/>
            <a:ext cx="2885471" cy="259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8384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B1E3A-2FAC-428E-4A3D-CE13C21A1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8AC7F16F-D948-1559-4637-F92673BA7AB1}"/>
              </a:ext>
            </a:extLst>
          </p:cNvPr>
          <p:cNvSpPr txBox="1"/>
          <p:nvPr/>
        </p:nvSpPr>
        <p:spPr>
          <a:xfrm>
            <a:off x="227055" y="281116"/>
            <a:ext cx="839641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24397F"/>
                </a:solidFill>
                <a:latin typeface="Verdana"/>
              </a:rPr>
              <a:t>La IA es </a:t>
            </a:r>
            <a:r>
              <a:rPr lang="en-US" b="1" dirty="0" err="1">
                <a:solidFill>
                  <a:srgbClr val="24397F"/>
                </a:solidFill>
                <a:latin typeface="Verdana"/>
              </a:rPr>
              <a:t>más</a:t>
            </a:r>
            <a:r>
              <a:rPr lang="en-US" b="1" dirty="0">
                <a:solidFill>
                  <a:srgbClr val="24397F"/>
                </a:solidFill>
                <a:latin typeface="Verdana"/>
              </a:rPr>
              <a:t> </a:t>
            </a:r>
            <a:r>
              <a:rPr lang="en-US" b="1" dirty="0" err="1">
                <a:solidFill>
                  <a:srgbClr val="24397F"/>
                </a:solidFill>
                <a:latin typeface="Verdana"/>
              </a:rPr>
              <a:t>riesgosa</a:t>
            </a:r>
            <a:r>
              <a:rPr lang="en-US" b="1" dirty="0">
                <a:solidFill>
                  <a:srgbClr val="24397F"/>
                </a:solidFill>
                <a:latin typeface="Verdana"/>
              </a:rPr>
              <a:t> de lo que </a:t>
            </a:r>
            <a:r>
              <a:rPr lang="en-US" b="1" dirty="0" err="1">
                <a:solidFill>
                  <a:srgbClr val="24397F"/>
                </a:solidFill>
                <a:latin typeface="Verdana"/>
              </a:rPr>
              <a:t>crees</a:t>
            </a:r>
            <a:endParaRPr lang="es-ES" dirty="0" err="1"/>
          </a:p>
          <a:p>
            <a:endParaRPr lang="en-US" b="1" dirty="0">
              <a:solidFill>
                <a:srgbClr val="24397F"/>
              </a:solidFill>
              <a:latin typeface="Verdana"/>
              <a:ea typeface="Verdana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CD94DB49-1BD9-F2B0-AFBF-C33167DA472B}"/>
              </a:ext>
            </a:extLst>
          </p:cNvPr>
          <p:cNvGrpSpPr/>
          <p:nvPr/>
        </p:nvGrpSpPr>
        <p:grpSpPr>
          <a:xfrm>
            <a:off x="5474390" y="1162451"/>
            <a:ext cx="3326667" cy="2659006"/>
            <a:chOff x="5053853" y="1086971"/>
            <a:chExt cx="3574676" cy="3004553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94BFE183-FB0E-5FC8-2C58-D0D4BF6BE513}"/>
                </a:ext>
              </a:extLst>
            </p:cNvPr>
            <p:cNvSpPr/>
            <p:nvPr/>
          </p:nvSpPr>
          <p:spPr>
            <a:xfrm>
              <a:off x="5053853" y="1086971"/>
              <a:ext cx="3574676" cy="276785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B480A4A7-028A-D50A-98CA-894D8076D325}"/>
                </a:ext>
              </a:extLst>
            </p:cNvPr>
            <p:cNvSpPr txBox="1"/>
            <p:nvPr/>
          </p:nvSpPr>
          <p:spPr>
            <a:xfrm>
              <a:off x="5292306" y="1135452"/>
              <a:ext cx="3088256" cy="295607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b="1" err="1">
                  <a:solidFill>
                    <a:schemeClr val="bg1"/>
                  </a:solidFill>
                </a:rPr>
                <a:t>Comportamientos</a:t>
              </a:r>
              <a:r>
                <a:rPr 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sz="1600" b="1" err="1">
                  <a:solidFill>
                    <a:schemeClr val="bg1"/>
                  </a:solidFill>
                </a:rPr>
                <a:t>dañinos</a:t>
              </a:r>
              <a:endParaRPr lang="en-US" sz="1600" b="1">
                <a:solidFill>
                  <a:schemeClr val="bg1"/>
                </a:solidFill>
              </a:endParaRPr>
            </a:p>
            <a:p>
              <a:pPr algn="ctr"/>
              <a:endParaRPr lang="en-US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sz="1600" err="1">
                  <a:solidFill>
                    <a:schemeClr val="bg1"/>
                  </a:solidFill>
                </a:rPr>
                <a:t>DeepSeek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falló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en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todas</a:t>
              </a:r>
              <a:r>
                <a:rPr lang="en-US" sz="1600" dirty="0">
                  <a:solidFill>
                    <a:schemeClr val="bg1"/>
                  </a:solidFill>
                </a:rPr>
                <a:t> las </a:t>
              </a:r>
              <a:r>
                <a:rPr lang="en-US" sz="1600" err="1">
                  <a:solidFill>
                    <a:schemeClr val="bg1"/>
                  </a:solidFill>
                </a:rPr>
                <a:t>pruebas</a:t>
              </a:r>
              <a:r>
                <a:rPr lang="en-US" sz="1600" dirty="0">
                  <a:solidFill>
                    <a:schemeClr val="bg1"/>
                  </a:solidFill>
                </a:rPr>
                <a:t>, </a:t>
              </a:r>
              <a:r>
                <a:rPr lang="en-US" sz="1600" err="1">
                  <a:solidFill>
                    <a:schemeClr val="bg1"/>
                  </a:solidFill>
                </a:rPr>
                <a:t>incluyendo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delitos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cibernéticos</a:t>
              </a:r>
              <a:r>
                <a:rPr lang="en-US" sz="1600" dirty="0">
                  <a:solidFill>
                    <a:schemeClr val="bg1"/>
                  </a:solidFill>
                </a:rPr>
                <a:t>, </a:t>
              </a:r>
              <a:r>
                <a:rPr lang="en-US" sz="1600" err="1">
                  <a:solidFill>
                    <a:schemeClr val="bg1"/>
                  </a:solidFill>
                </a:rPr>
                <a:t>armas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químicas</a:t>
              </a:r>
              <a:r>
                <a:rPr lang="en-US" sz="1600" dirty="0">
                  <a:solidFill>
                    <a:schemeClr val="bg1"/>
                  </a:solidFill>
                </a:rPr>
                <a:t> y </a:t>
              </a:r>
              <a:r>
                <a:rPr lang="en-US" sz="1600" err="1">
                  <a:solidFill>
                    <a:schemeClr val="bg1"/>
                  </a:solidFill>
                </a:rPr>
                <a:t>biológicas</a:t>
              </a:r>
              <a:r>
                <a:rPr lang="en-US" sz="1600" dirty="0">
                  <a:solidFill>
                    <a:schemeClr val="bg1"/>
                  </a:solidFill>
                </a:rPr>
                <a:t>, </a:t>
              </a:r>
              <a:r>
                <a:rPr lang="en-US" sz="1600" err="1">
                  <a:solidFill>
                    <a:schemeClr val="bg1"/>
                  </a:solidFill>
                </a:rPr>
                <a:t>violaciones</a:t>
              </a:r>
              <a:r>
                <a:rPr lang="en-US" sz="1600" dirty="0">
                  <a:solidFill>
                    <a:schemeClr val="bg1"/>
                  </a:solidFill>
                </a:rPr>
                <a:t> de derechos de </a:t>
              </a:r>
              <a:r>
                <a:rPr lang="en-US" sz="1600" err="1">
                  <a:solidFill>
                    <a:schemeClr val="bg1"/>
                  </a:solidFill>
                </a:rPr>
                <a:t>autor</a:t>
              </a:r>
              <a:r>
                <a:rPr lang="en-US" sz="1600" dirty="0">
                  <a:solidFill>
                    <a:schemeClr val="bg1"/>
                  </a:solidFill>
                </a:rPr>
                <a:t>, </a:t>
              </a:r>
              <a:r>
                <a:rPr lang="en-US" sz="1600" err="1">
                  <a:solidFill>
                    <a:schemeClr val="bg1"/>
                  </a:solidFill>
                </a:rPr>
                <a:t>desinformación</a:t>
              </a:r>
              <a:r>
                <a:rPr lang="en-US" sz="1600" dirty="0">
                  <a:solidFill>
                    <a:schemeClr val="bg1"/>
                  </a:solidFill>
                </a:rPr>
                <a:t> y </a:t>
              </a:r>
              <a:r>
                <a:rPr lang="en-US" sz="1600" err="1">
                  <a:solidFill>
                    <a:schemeClr val="bg1"/>
                  </a:solidFill>
                </a:rPr>
                <a:t>acoso</a:t>
              </a:r>
              <a:r>
                <a:rPr lang="en-US" sz="1600" dirty="0">
                  <a:solidFill>
                    <a:schemeClr val="bg1"/>
                  </a:solidFill>
                </a:rPr>
                <a:t>.</a:t>
              </a:r>
            </a:p>
            <a:p>
              <a:endParaRPr lang="en-US"/>
            </a:p>
            <a:p>
              <a:endParaRPr lang="en-US"/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9651A08E-72D9-2E00-0B1F-9A5FC12F0FC6}"/>
              </a:ext>
            </a:extLst>
          </p:cNvPr>
          <p:cNvGrpSpPr/>
          <p:nvPr/>
        </p:nvGrpSpPr>
        <p:grpSpPr>
          <a:xfrm>
            <a:off x="535767" y="1162451"/>
            <a:ext cx="3132573" cy="2905227"/>
            <a:chOff x="654381" y="1086971"/>
            <a:chExt cx="3574676" cy="3282771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C05BD239-C1E4-DC01-C5FE-E17B0C6CFA96}"/>
                </a:ext>
              </a:extLst>
            </p:cNvPr>
            <p:cNvSpPr/>
            <p:nvPr/>
          </p:nvSpPr>
          <p:spPr>
            <a:xfrm>
              <a:off x="654381" y="1086971"/>
              <a:ext cx="3574676" cy="276785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63EF8414-4137-9B93-9775-A427F0A9EE67}"/>
                </a:ext>
              </a:extLst>
            </p:cNvPr>
            <p:cNvSpPr txBox="1"/>
            <p:nvPr/>
          </p:nvSpPr>
          <p:spPr>
            <a:xfrm>
              <a:off x="1065360" y="1135452"/>
              <a:ext cx="2743200" cy="323429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b="1" err="1">
                  <a:solidFill>
                    <a:schemeClr val="bg1"/>
                  </a:solidFill>
                </a:rPr>
                <a:t>DeepSeek</a:t>
              </a:r>
              <a:r>
                <a:rPr lang="en-US" sz="1600" b="1" dirty="0">
                  <a:solidFill>
                    <a:schemeClr val="bg1"/>
                  </a:solidFill>
                </a:rPr>
                <a:t> R1</a:t>
              </a:r>
              <a:endParaRPr lang="es-ES" sz="1600">
                <a:solidFill>
                  <a:schemeClr val="bg1"/>
                </a:solidFill>
              </a:endParaRPr>
            </a:p>
            <a:p>
              <a:pPr algn="ctr"/>
              <a:endParaRPr lang="en-US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sz="1600" err="1">
                  <a:solidFill>
                    <a:schemeClr val="bg1"/>
                  </a:solidFill>
                </a:rPr>
                <a:t>DeepSeek</a:t>
              </a:r>
              <a:r>
                <a:rPr lang="en-US" sz="1600" dirty="0">
                  <a:solidFill>
                    <a:schemeClr val="bg1"/>
                  </a:solidFill>
                </a:rPr>
                <a:t> R1 </a:t>
              </a:r>
              <a:r>
                <a:rPr lang="en-US" sz="1600" err="1">
                  <a:solidFill>
                    <a:schemeClr val="bg1"/>
                  </a:solidFill>
                </a:rPr>
                <a:t>falló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el</a:t>
              </a:r>
              <a:r>
                <a:rPr lang="en-US" sz="1600" dirty="0">
                  <a:solidFill>
                    <a:schemeClr val="bg1"/>
                  </a:solidFill>
                </a:rPr>
                <a:t> 100% de las </a:t>
              </a:r>
              <a:r>
                <a:rPr lang="en-US" sz="1600" err="1">
                  <a:solidFill>
                    <a:schemeClr val="bg1"/>
                  </a:solidFill>
                </a:rPr>
                <a:t>pruebas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en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HarmBench</a:t>
              </a:r>
              <a:r>
                <a:rPr lang="en-US" sz="1600" dirty="0">
                  <a:solidFill>
                    <a:schemeClr val="bg1"/>
                  </a:solidFill>
                </a:rPr>
                <a:t>, un </a:t>
              </a:r>
              <a:r>
                <a:rPr lang="en-US" sz="1600" err="1">
                  <a:solidFill>
                    <a:schemeClr val="bg1"/>
                  </a:solidFill>
                </a:rPr>
                <a:t>marco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diseñado</a:t>
              </a:r>
              <a:r>
                <a:rPr lang="en-US" sz="1600" dirty="0">
                  <a:solidFill>
                    <a:schemeClr val="bg1"/>
                  </a:solidFill>
                </a:rPr>
                <a:t> para </a:t>
              </a:r>
              <a:r>
                <a:rPr lang="en-US" sz="1600" err="1">
                  <a:solidFill>
                    <a:schemeClr val="bg1"/>
                  </a:solidFill>
                </a:rPr>
                <a:t>medir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el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grado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en</a:t>
              </a:r>
              <a:r>
                <a:rPr lang="en-US" sz="1600" dirty="0">
                  <a:solidFill>
                    <a:schemeClr val="bg1"/>
                  </a:solidFill>
                </a:rPr>
                <a:t> que un </a:t>
              </a:r>
              <a:r>
                <a:rPr lang="en-US" sz="1600" err="1">
                  <a:solidFill>
                    <a:schemeClr val="bg1"/>
                  </a:solidFill>
                </a:rPr>
                <a:t>modelo</a:t>
              </a:r>
              <a:r>
                <a:rPr lang="en-US" sz="1600" dirty="0">
                  <a:solidFill>
                    <a:schemeClr val="bg1"/>
                  </a:solidFill>
                </a:rPr>
                <a:t> de IA </a:t>
              </a:r>
              <a:r>
                <a:rPr lang="en-US" sz="1600" err="1">
                  <a:solidFill>
                    <a:schemeClr val="bg1"/>
                  </a:solidFill>
                </a:rPr>
                <a:t>puede</a:t>
              </a:r>
              <a:r>
                <a:rPr lang="en-US" sz="1600" dirty="0">
                  <a:solidFill>
                    <a:schemeClr val="bg1"/>
                  </a:solidFill>
                </a:rPr>
                <a:t> ser </a:t>
              </a:r>
              <a:r>
                <a:rPr lang="en-US" sz="1600" err="1">
                  <a:solidFill>
                    <a:schemeClr val="bg1"/>
                  </a:solidFill>
                </a:rPr>
                <a:t>utilizado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como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err="1">
                  <a:solidFill>
                    <a:schemeClr val="bg1"/>
                  </a:solidFill>
                </a:rPr>
                <a:t>arma</a:t>
              </a:r>
              <a:r>
                <a:rPr lang="en-US" sz="1600" dirty="0">
                  <a:solidFill>
                    <a:schemeClr val="bg1"/>
                  </a:solidFill>
                </a:rPr>
                <a:t>.</a:t>
              </a:r>
            </a:p>
            <a:p>
              <a:endParaRPr lang="en-US"/>
            </a:p>
            <a:p>
              <a:endParaRPr lang="en-US"/>
            </a:p>
          </p:txBody>
        </p:sp>
      </p:grpSp>
      <p:pic>
        <p:nvPicPr>
          <p:cNvPr id="9" name="Imagen 8" descr="DeepSeek AI Icon Logo PNG Vector (AI, CDR, EPS, PDF, SVG) Free Download">
            <a:extLst>
              <a:ext uri="{FF2B5EF4-FFF2-40B4-BE49-F238E27FC236}">
                <a16:creationId xmlns:a16="http://schemas.microsoft.com/office/drawing/2014/main" id="{523F7FAA-B81D-4D61-3478-EA41BC85A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1685386"/>
            <a:ext cx="1600200" cy="1600200"/>
          </a:xfrm>
          <a:prstGeom prst="rect">
            <a:avLst/>
          </a:prstGeom>
        </p:spPr>
      </p:pic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7C4EDF43-14CA-1FCE-27F3-CA820B31A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874525"/>
              </p:ext>
            </p:extLst>
          </p:nvPr>
        </p:nvGraphicFramePr>
        <p:xfrm>
          <a:off x="226444" y="3937742"/>
          <a:ext cx="9144000" cy="56029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3253838029"/>
                    </a:ext>
                  </a:extLst>
                </a:gridCol>
              </a:tblGrid>
              <a:tr h="560294">
                <a:tc>
                  <a:txBody>
                    <a:bodyPr/>
                    <a:lstStyle/>
                    <a:p>
                      <a:r>
                        <a:rPr lang="es-ES" sz="1200" dirty="0"/>
                        <a:t>⚠️ El marco, llamado </a:t>
                      </a:r>
                      <a:r>
                        <a:rPr lang="es-ES" sz="1200" dirty="0" err="1"/>
                        <a:t>HarmBench</a:t>
                      </a:r>
                      <a:r>
                        <a:rPr lang="es-ES" sz="1200" dirty="0"/>
                        <a:t> , contiene 510 consultas que intentan convencer a un modelo de IA para que se comporte mal.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9982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0934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093F66-C390-116A-A42D-B702E5909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C2733-2A81-BD2B-26C9-66A0E69DA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906" y="359366"/>
            <a:ext cx="6168037" cy="501468"/>
          </a:xfrm>
        </p:spPr>
        <p:txBody>
          <a:bodyPr/>
          <a:lstStyle/>
          <a:p>
            <a:pPr algn="l"/>
            <a:r>
              <a:rPr lang="en-US" sz="1800" err="1">
                <a:latin typeface="Verdana"/>
                <a:ea typeface="Verdana"/>
              </a:rPr>
              <a:t>Otros</a:t>
            </a:r>
            <a:r>
              <a:rPr lang="en-US" sz="1800">
                <a:latin typeface="Verdana"/>
                <a:ea typeface="Verdana"/>
              </a:rPr>
              <a:t> </a:t>
            </a:r>
            <a:r>
              <a:rPr lang="en-US" sz="1800" err="1">
                <a:latin typeface="Verdana"/>
                <a:ea typeface="Verdana"/>
              </a:rPr>
              <a:t>modelos</a:t>
            </a:r>
            <a:r>
              <a:rPr lang="en-US" sz="1800">
                <a:latin typeface="Verdana"/>
                <a:ea typeface="Verdana"/>
              </a:rPr>
              <a:t> también fallaron</a:t>
            </a:r>
            <a:endParaRPr lang="es-ES"/>
          </a:p>
          <a:p>
            <a:pPr algn="l"/>
            <a:endParaRPr lang="en-US" sz="18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51B0E01-8FB0-2D48-0320-80FDE44B74CC}"/>
              </a:ext>
            </a:extLst>
          </p:cNvPr>
          <p:cNvSpPr txBox="1"/>
          <p:nvPr/>
        </p:nvSpPr>
        <p:spPr>
          <a:xfrm>
            <a:off x="307182" y="723844"/>
            <a:ext cx="3457574" cy="45550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600" b="1" err="1">
                <a:ea typeface="+mn-lt"/>
                <a:cs typeface="+mn-lt"/>
              </a:rPr>
              <a:t>Resultados</a:t>
            </a:r>
            <a:endParaRPr lang="en-US" b="1" err="1"/>
          </a:p>
          <a:p>
            <a:pPr algn="r"/>
            <a:r>
              <a:rPr lang="en-US" sz="1600" dirty="0">
                <a:ea typeface="+mn-lt"/>
                <a:cs typeface="+mn-lt"/>
              </a:rPr>
              <a:t>Todos </a:t>
            </a:r>
            <a:r>
              <a:rPr lang="en-US" sz="1600" err="1">
                <a:ea typeface="+mn-lt"/>
                <a:cs typeface="+mn-lt"/>
              </a:rPr>
              <a:t>los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modelos</a:t>
            </a:r>
            <a:r>
              <a:rPr lang="en-US" sz="1600" dirty="0">
                <a:ea typeface="+mn-lt"/>
                <a:cs typeface="+mn-lt"/>
              </a:rPr>
              <a:t> de IA </a:t>
            </a:r>
            <a:r>
              <a:rPr lang="en-US" sz="1600" err="1">
                <a:ea typeface="+mn-lt"/>
                <a:cs typeface="+mn-lt"/>
              </a:rPr>
              <a:t>probados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fallaron</a:t>
            </a:r>
            <a:r>
              <a:rPr lang="en-US" sz="1600" dirty="0">
                <a:ea typeface="+mn-lt"/>
                <a:cs typeface="+mn-lt"/>
              </a:rPr>
              <a:t> entre </a:t>
            </a:r>
            <a:r>
              <a:rPr lang="en-US" sz="1600" err="1">
                <a:ea typeface="+mn-lt"/>
                <a:cs typeface="+mn-lt"/>
              </a:rPr>
              <a:t>el</a:t>
            </a:r>
            <a:r>
              <a:rPr lang="en-US" sz="1600" dirty="0">
                <a:ea typeface="+mn-lt"/>
                <a:cs typeface="+mn-lt"/>
              </a:rPr>
              <a:t> 65% y </a:t>
            </a:r>
            <a:r>
              <a:rPr lang="en-US" sz="1600" err="1">
                <a:ea typeface="+mn-lt"/>
                <a:cs typeface="+mn-lt"/>
              </a:rPr>
              <a:t>el</a:t>
            </a:r>
            <a:r>
              <a:rPr lang="en-US" sz="1600" dirty="0">
                <a:ea typeface="+mn-lt"/>
                <a:cs typeface="+mn-lt"/>
              </a:rPr>
              <a:t> 85% de las </a:t>
            </a:r>
            <a:r>
              <a:rPr lang="en-US" sz="1600" err="1">
                <a:ea typeface="+mn-lt"/>
                <a:cs typeface="+mn-lt"/>
              </a:rPr>
              <a:t>veces</a:t>
            </a:r>
            <a:r>
              <a:rPr lang="en-US" sz="16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algn="r"/>
            <a:endParaRPr lang="en-US" sz="1600" dirty="0">
              <a:ea typeface="+mn-lt"/>
              <a:cs typeface="+mn-lt"/>
            </a:endParaRPr>
          </a:p>
          <a:p>
            <a:pPr algn="r"/>
            <a:r>
              <a:rPr lang="en-US" sz="1600" b="1" dirty="0">
                <a:ea typeface="+mn-lt"/>
                <a:cs typeface="+mn-lt"/>
              </a:rPr>
              <a:t>Riesgo para la </a:t>
            </a:r>
            <a:r>
              <a:rPr lang="en-US" sz="1600" b="1" err="1">
                <a:ea typeface="+mn-lt"/>
                <a:cs typeface="+mn-lt"/>
              </a:rPr>
              <a:t>sociedad</a:t>
            </a:r>
            <a:endParaRPr lang="en-US" b="1">
              <a:ea typeface="+mn-lt"/>
              <a:cs typeface="+mn-lt"/>
            </a:endParaRPr>
          </a:p>
          <a:p>
            <a:pPr algn="r"/>
            <a:r>
              <a:rPr lang="en-US" sz="1600" dirty="0">
                <a:ea typeface="+mn-lt"/>
                <a:cs typeface="+mn-lt"/>
              </a:rPr>
              <a:t>Las </a:t>
            </a:r>
            <a:r>
              <a:rPr lang="en-US" sz="1600" err="1">
                <a:ea typeface="+mn-lt"/>
                <a:cs typeface="+mn-lt"/>
              </a:rPr>
              <a:t>pruebas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miden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si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el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modelo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está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causando</a:t>
            </a:r>
            <a:r>
              <a:rPr lang="en-US" sz="1600" dirty="0">
                <a:ea typeface="+mn-lt"/>
                <a:cs typeface="+mn-lt"/>
              </a:rPr>
              <a:t> “</a:t>
            </a:r>
            <a:r>
              <a:rPr lang="en-US" sz="1600" err="1">
                <a:ea typeface="+mn-lt"/>
                <a:cs typeface="+mn-lt"/>
              </a:rPr>
              <a:t>daño</a:t>
            </a:r>
            <a:r>
              <a:rPr lang="en-US" sz="1600" dirty="0">
                <a:ea typeface="+mn-lt"/>
                <a:cs typeface="+mn-lt"/>
              </a:rPr>
              <a:t> a la </a:t>
            </a:r>
            <a:r>
              <a:rPr lang="en-US" sz="1600" err="1">
                <a:ea typeface="+mn-lt"/>
                <a:cs typeface="+mn-lt"/>
              </a:rPr>
              <a:t>sociedad</a:t>
            </a:r>
            <a:r>
              <a:rPr lang="en-US" sz="1600" dirty="0">
                <a:ea typeface="+mn-lt"/>
                <a:cs typeface="+mn-lt"/>
              </a:rPr>
              <a:t>”, no </a:t>
            </a:r>
            <a:r>
              <a:rPr lang="en-US" sz="1600" err="1">
                <a:ea typeface="+mn-lt"/>
                <a:cs typeface="+mn-lt"/>
              </a:rPr>
              <a:t>necesariamente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una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amenaza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cibernética</a:t>
            </a:r>
            <a:r>
              <a:rPr lang="en-US" sz="1600" dirty="0">
                <a:ea typeface="+mn-lt"/>
                <a:cs typeface="+mn-lt"/>
              </a:rPr>
              <a:t>.</a:t>
            </a:r>
            <a:endParaRPr lang="en-US" dirty="0"/>
          </a:p>
          <a:p>
            <a:pPr algn="r"/>
            <a:endParaRPr lang="en-US" sz="1600" dirty="0"/>
          </a:p>
          <a:p>
            <a:pPr algn="r"/>
            <a:r>
              <a:rPr lang="en-US" sz="1600" b="1" err="1">
                <a:ea typeface="+mn-lt"/>
                <a:cs typeface="+mn-lt"/>
              </a:rPr>
              <a:t>Ejemplo</a:t>
            </a:r>
            <a:endParaRPr lang="en-US" sz="1600" b="1" err="1"/>
          </a:p>
          <a:p>
            <a:pPr algn="r"/>
            <a:r>
              <a:rPr lang="en-US" sz="1600"/>
              <a:t>Un chatbot de </a:t>
            </a:r>
            <a:r>
              <a:rPr lang="en-US" sz="1600" err="1"/>
              <a:t>servicio</a:t>
            </a:r>
            <a:r>
              <a:rPr lang="en-US" sz="1600"/>
              <a:t> al </a:t>
            </a:r>
            <a:r>
              <a:rPr lang="en-US" sz="1600" err="1"/>
              <a:t>cliente</a:t>
            </a:r>
            <a:r>
              <a:rPr lang="en-US" sz="1600"/>
              <a:t> </a:t>
            </a:r>
            <a:r>
              <a:rPr lang="en-US" sz="1600">
                <a:ea typeface="+mn-lt"/>
                <a:cs typeface="+mn-lt"/>
              </a:rPr>
              <a:t>que </a:t>
            </a:r>
            <a:r>
              <a:rPr lang="en-US" sz="1600" err="1">
                <a:ea typeface="+mn-lt"/>
                <a:cs typeface="+mn-lt"/>
              </a:rPr>
              <a:t>responde</a:t>
            </a:r>
            <a:r>
              <a:rPr lang="en-US" sz="1600">
                <a:ea typeface="+mn-lt"/>
                <a:cs typeface="+mn-lt"/>
              </a:rPr>
              <a:t> con </a:t>
            </a:r>
            <a:r>
              <a:rPr lang="en-US" sz="1600" err="1">
                <a:ea typeface="+mn-lt"/>
                <a:cs typeface="+mn-lt"/>
              </a:rPr>
              <a:t>precisión</a:t>
            </a:r>
            <a:r>
              <a:rPr lang="en-US" sz="1600">
                <a:ea typeface="+mn-lt"/>
                <a:cs typeface="+mn-lt"/>
              </a:rPr>
              <a:t> a </a:t>
            </a:r>
            <a:r>
              <a:rPr lang="en-US" sz="1600" err="1">
                <a:ea typeface="+mn-lt"/>
                <a:cs typeface="+mn-lt"/>
              </a:rPr>
              <a:t>una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pregunta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sobre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cómo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construir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una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bomba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biológica</a:t>
            </a:r>
            <a:r>
              <a:rPr lang="en-US" sz="1600">
                <a:ea typeface="+mn-lt"/>
                <a:cs typeface="+mn-lt"/>
              </a:rPr>
              <a:t>.</a:t>
            </a:r>
            <a:endParaRPr lang="en-US"/>
          </a:p>
          <a:p>
            <a:pPr algn="ctr"/>
            <a:endParaRPr lang="en-US" sz="1600" dirty="0">
              <a:ea typeface="+mn-lt"/>
              <a:cs typeface="+mn-lt"/>
            </a:endParaRPr>
          </a:p>
          <a:p>
            <a:endParaRPr lang="en-US" b="1"/>
          </a:p>
        </p:txBody>
      </p:sp>
      <p:pic>
        <p:nvPicPr>
          <p:cNvPr id="5" name="Imagen 4" descr="Un grupo de personas posando para una foto&#10;&#10;El contenido generado por inteligencia artificial puede ser incorrecto.">
            <a:extLst>
              <a:ext uri="{FF2B5EF4-FFF2-40B4-BE49-F238E27FC236}">
                <a16:creationId xmlns:a16="http://schemas.microsoft.com/office/drawing/2014/main" id="{C59FD262-DC52-D820-BB40-3B67453BD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825" y="-461"/>
            <a:ext cx="3929331" cy="5144423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EB6CA25-9CAE-C155-62F7-F99E1775C373}"/>
              </a:ext>
            </a:extLst>
          </p:cNvPr>
          <p:cNvSpPr/>
          <p:nvPr/>
        </p:nvSpPr>
        <p:spPr>
          <a:xfrm>
            <a:off x="3765176" y="750794"/>
            <a:ext cx="291352" cy="3473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/>
              <a:t>1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2D61B21-8501-DB7F-06BA-3F79B748CF98}"/>
              </a:ext>
            </a:extLst>
          </p:cNvPr>
          <p:cNvSpPr/>
          <p:nvPr/>
        </p:nvSpPr>
        <p:spPr>
          <a:xfrm>
            <a:off x="3765176" y="3478898"/>
            <a:ext cx="291352" cy="3473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s-ES" b="1" dirty="0"/>
          </a:p>
          <a:p>
            <a:pPr algn="ctr"/>
            <a:r>
              <a:rPr lang="es-ES" b="1" dirty="0"/>
              <a:t>3</a:t>
            </a:r>
            <a:endParaRPr lang="es-ES" dirty="0"/>
          </a:p>
          <a:p>
            <a:pPr algn="ctr"/>
            <a:endParaRPr lang="es-ES" b="1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1D47401-FE4A-E867-0FA6-51746D46AFB2}"/>
              </a:ext>
            </a:extLst>
          </p:cNvPr>
          <p:cNvSpPr/>
          <p:nvPr/>
        </p:nvSpPr>
        <p:spPr>
          <a:xfrm>
            <a:off x="3765175" y="1958492"/>
            <a:ext cx="291352" cy="3473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20694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37F69E-0B0F-4C85-FFA0-BCB7FAD24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F16B685-FB83-A7CF-4D6F-7FB37DE32409}"/>
              </a:ext>
            </a:extLst>
          </p:cNvPr>
          <p:cNvSpPr txBox="1"/>
          <p:nvPr/>
        </p:nvSpPr>
        <p:spPr>
          <a:xfrm>
            <a:off x="227055" y="281116"/>
            <a:ext cx="8396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24397F"/>
                </a:solidFill>
                <a:latin typeface="Verdana"/>
              </a:rPr>
              <a:t> </a:t>
            </a:r>
            <a:r>
              <a:rPr lang="en-US" b="1" dirty="0" err="1">
                <a:solidFill>
                  <a:srgbClr val="24397F"/>
                </a:solidFill>
                <a:latin typeface="Verdana"/>
              </a:rPr>
              <a:t>Arquitectura</a:t>
            </a:r>
            <a:r>
              <a:rPr lang="en-US" b="1" dirty="0">
                <a:solidFill>
                  <a:srgbClr val="24397F"/>
                </a:solidFill>
                <a:latin typeface="Verdana"/>
              </a:rPr>
              <a:t> general de </a:t>
            </a:r>
            <a:r>
              <a:rPr lang="en-US" b="1" dirty="0" err="1">
                <a:solidFill>
                  <a:srgbClr val="24397F"/>
                </a:solidFill>
                <a:latin typeface="Verdana"/>
              </a:rPr>
              <a:t>una</a:t>
            </a:r>
            <a:r>
              <a:rPr lang="en-US" b="1" dirty="0">
                <a:solidFill>
                  <a:srgbClr val="24397F"/>
                </a:solidFill>
                <a:latin typeface="Verdana"/>
              </a:rPr>
              <a:t> </a:t>
            </a:r>
            <a:r>
              <a:rPr lang="en-US" b="1" dirty="0" err="1">
                <a:solidFill>
                  <a:srgbClr val="24397F"/>
                </a:solidFill>
                <a:latin typeface="Verdana"/>
              </a:rPr>
              <a:t>aplicación</a:t>
            </a:r>
            <a:r>
              <a:rPr lang="en-US" b="1" dirty="0">
                <a:solidFill>
                  <a:srgbClr val="24397F"/>
                </a:solidFill>
                <a:latin typeface="Verdana"/>
              </a:rPr>
              <a:t> de IA </a:t>
            </a:r>
            <a:endParaRPr lang="es-ES" b="1" dirty="0"/>
          </a:p>
        </p:txBody>
      </p:sp>
      <p:pic>
        <p:nvPicPr>
          <p:cNvPr id="4" name="Imagen 3" descr="Diagrama&#10;&#10;El contenido generado por inteligencia artificial puede ser incorrecto.">
            <a:extLst>
              <a:ext uri="{FF2B5EF4-FFF2-40B4-BE49-F238E27FC236}">
                <a16:creationId xmlns:a16="http://schemas.microsoft.com/office/drawing/2014/main" id="{8E7CD75D-C290-7B6E-7E97-65C1A592F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866" y="800693"/>
            <a:ext cx="7804814" cy="400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8368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886644-B8B1-F9ED-675A-A0CF305AA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BC2B060-0718-26D0-99AD-77819D05BE2C}"/>
              </a:ext>
            </a:extLst>
          </p:cNvPr>
          <p:cNvSpPr/>
          <p:nvPr/>
        </p:nvSpPr>
        <p:spPr>
          <a:xfrm>
            <a:off x="2378" y="2378"/>
            <a:ext cx="9141622" cy="5141122"/>
          </a:xfrm>
          <a:prstGeom prst="rect">
            <a:avLst/>
          </a:prstGeom>
          <a:solidFill>
            <a:srgbClr val="243671"/>
          </a:solidFill>
          <a:ln>
            <a:solidFill>
              <a:srgbClr val="2436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9283D6-09C9-050A-6548-817712044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047750"/>
            <a:ext cx="6151603" cy="1513217"/>
          </a:xfrm>
        </p:spPr>
        <p:txBody>
          <a:bodyPr/>
          <a:lstStyle/>
          <a:p>
            <a:r>
              <a:rPr lang="en-US" dirty="0" err="1">
                <a:latin typeface="Verdana"/>
                <a:ea typeface="Verdana"/>
              </a:rPr>
              <a:t>Alucinación</a:t>
            </a:r>
            <a:r>
              <a:rPr lang="en-US" dirty="0">
                <a:latin typeface="Verdana"/>
                <a:ea typeface="Verdana"/>
              </a:rPr>
              <a:t> e </a:t>
            </a:r>
            <a:r>
              <a:rPr lang="en-US" dirty="0" err="1">
                <a:latin typeface="Verdana"/>
                <a:ea typeface="Verdana"/>
              </a:rPr>
              <a:t>Inyección</a:t>
            </a:r>
            <a:r>
              <a:rPr lang="en-US" dirty="0">
                <a:latin typeface="Verdana"/>
                <a:ea typeface="Verdana"/>
              </a:rPr>
              <a:t> de Prompts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27CB7-9D21-6DE6-0736-5425BDF710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0">
                <a:latin typeface="Verdana"/>
                <a:ea typeface="Verdana"/>
              </a:rPr>
              <a:t>¿</a:t>
            </a:r>
            <a:r>
              <a:rPr lang="en-US" b="0" err="1">
                <a:latin typeface="Verdana"/>
                <a:ea typeface="Verdana"/>
              </a:rPr>
              <a:t>Cómo</a:t>
            </a:r>
            <a:r>
              <a:rPr lang="en-US" b="0">
                <a:latin typeface="Verdana"/>
                <a:ea typeface="Verdana"/>
              </a:rPr>
              <a:t> la IA se Deja </a:t>
            </a:r>
            <a:r>
              <a:rPr lang="en-US" b="0" err="1">
                <a:latin typeface="Verdana"/>
                <a:ea typeface="Verdana"/>
              </a:rPr>
              <a:t>Engañar</a:t>
            </a:r>
            <a:r>
              <a:rPr lang="en-US" b="0">
                <a:latin typeface="Verdana"/>
                <a:ea typeface="Verdana"/>
              </a:rPr>
              <a:t>? </a:t>
            </a:r>
            <a:endParaRPr lang="es-ES" err="1">
              <a:latin typeface="Verdana"/>
              <a:ea typeface="Verdana"/>
            </a:endParaRPr>
          </a:p>
        </p:txBody>
      </p:sp>
      <p:pic>
        <p:nvPicPr>
          <p:cNvPr id="9" name="Imagen 8" descr="cadenas by djmx1 - cadenas en position ouvert et fermé">
            <a:extLst>
              <a:ext uri="{FF2B5EF4-FFF2-40B4-BE49-F238E27FC236}">
                <a16:creationId xmlns:a16="http://schemas.microsoft.com/office/drawing/2014/main" id="{A3D845EA-A60B-6351-7C05-C00765B87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912644" y="2828571"/>
            <a:ext cx="326676" cy="370562"/>
          </a:xfrm>
          <a:prstGeom prst="rect">
            <a:avLst/>
          </a:prstGeom>
        </p:spPr>
      </p:pic>
      <p:pic>
        <p:nvPicPr>
          <p:cNvPr id="10" name="Imagen 9" descr="Clipart - brain in profile">
            <a:extLst>
              <a:ext uri="{FF2B5EF4-FFF2-40B4-BE49-F238E27FC236}">
                <a16:creationId xmlns:a16="http://schemas.microsoft.com/office/drawing/2014/main" id="{8FAC0365-96A5-5A29-87E5-C22F03EEE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323" y="2823532"/>
            <a:ext cx="523352" cy="466907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78846BAC-B170-DA5C-3CD5-3506BC82AF5C}"/>
              </a:ext>
            </a:extLst>
          </p:cNvPr>
          <p:cNvCxnSpPr/>
          <p:nvPr/>
        </p:nvCxnSpPr>
        <p:spPr>
          <a:xfrm>
            <a:off x="182564" y="2714171"/>
            <a:ext cx="47605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C8CF119C-D66A-039D-754D-7EEA34F316C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-240000">
            <a:off x="4737904" y="234628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458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23F43-C19F-355D-D788-AB710788C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ED73B-9095-F100-3B9F-D072EE96C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63" y="-825081"/>
            <a:ext cx="5266139" cy="1653396"/>
          </a:xfrm>
        </p:spPr>
        <p:txBody>
          <a:bodyPr/>
          <a:lstStyle/>
          <a:p>
            <a:pPr algn="l"/>
            <a:r>
              <a:rPr lang="en-US" sz="1800" err="1">
                <a:latin typeface="Verdana"/>
                <a:ea typeface="Verdana"/>
              </a:rPr>
              <a:t>Alucinaciones</a:t>
            </a:r>
            <a:r>
              <a:rPr lang="en-US" sz="1800">
                <a:latin typeface="Verdana"/>
                <a:ea typeface="Verdana"/>
              </a:rPr>
              <a:t> </a:t>
            </a:r>
            <a:r>
              <a:rPr lang="en-US" sz="1800" err="1">
                <a:latin typeface="Verdana"/>
                <a:ea typeface="Verdana"/>
              </a:rPr>
              <a:t>en</a:t>
            </a:r>
            <a:r>
              <a:rPr lang="en-US" sz="1800">
                <a:latin typeface="Verdana"/>
                <a:ea typeface="Verdana"/>
              </a:rPr>
              <a:t> LLM:</a:t>
            </a:r>
            <a:br>
              <a:rPr lang="en-US"/>
            </a:br>
            <a:r>
              <a:rPr lang="en-US" sz="1800">
                <a:latin typeface="Verdana"/>
                <a:ea typeface="Verdana"/>
              </a:rPr>
              <a:t>Un </a:t>
            </a:r>
            <a:r>
              <a:rPr lang="en-US" sz="1800" err="1">
                <a:latin typeface="Verdana"/>
                <a:ea typeface="Verdana"/>
              </a:rPr>
              <a:t>Desafío</a:t>
            </a:r>
            <a:r>
              <a:rPr lang="en-US" sz="1800">
                <a:latin typeface="Verdana"/>
                <a:ea typeface="Verdana"/>
              </a:rPr>
              <a:t> para la IA </a:t>
            </a:r>
            <a:r>
              <a:rPr lang="en-US" sz="1800" err="1">
                <a:latin typeface="Verdana"/>
                <a:ea typeface="Verdana"/>
              </a:rPr>
              <a:t>Confiable</a:t>
            </a:r>
            <a:endParaRPr lang="en-US" sz="1800" err="1"/>
          </a:p>
        </p:txBody>
      </p:sp>
      <p:pic>
        <p:nvPicPr>
          <p:cNvPr id="3" name="Imagen 2" descr="Forma&#10;&#10;El contenido generado por inteligencia artificial puede ser incorrecto.">
            <a:extLst>
              <a:ext uri="{FF2B5EF4-FFF2-40B4-BE49-F238E27FC236}">
                <a16:creationId xmlns:a16="http://schemas.microsoft.com/office/drawing/2014/main" id="{897A637D-515B-C294-2A87-0CD30DB6A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286" y="1378788"/>
            <a:ext cx="2409825" cy="2019300"/>
          </a:xfrm>
          <a:prstGeom prst="rect">
            <a:avLst/>
          </a:prstGeom>
        </p:spPr>
      </p:pic>
      <p:pic>
        <p:nvPicPr>
          <p:cNvPr id="5" name="Imagen 4" descr="Una captura de pantalla de un celular&#10;&#10;El contenido generado por inteligencia artificial puede ser incorrecto.">
            <a:extLst>
              <a:ext uri="{FF2B5EF4-FFF2-40B4-BE49-F238E27FC236}">
                <a16:creationId xmlns:a16="http://schemas.microsoft.com/office/drawing/2014/main" id="{37E9997D-7F75-3941-8809-C0D8096FD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754" y="1013604"/>
            <a:ext cx="4151463" cy="3116293"/>
          </a:xfrm>
          <a:prstGeom prst="rect">
            <a:avLst/>
          </a:prstGeom>
        </p:spPr>
      </p:pic>
      <p:grpSp>
        <p:nvGrpSpPr>
          <p:cNvPr id="29" name="Grupo 28">
            <a:extLst>
              <a:ext uri="{FF2B5EF4-FFF2-40B4-BE49-F238E27FC236}">
                <a16:creationId xmlns:a16="http://schemas.microsoft.com/office/drawing/2014/main" id="{57F7EC47-58B8-8DDD-AF6E-B97C13CDAEE6}"/>
              </a:ext>
            </a:extLst>
          </p:cNvPr>
          <p:cNvGrpSpPr/>
          <p:nvPr/>
        </p:nvGrpSpPr>
        <p:grpSpPr>
          <a:xfrm>
            <a:off x="6740927" y="1201355"/>
            <a:ext cx="1856042" cy="2739146"/>
            <a:chOff x="6881106" y="1330751"/>
            <a:chExt cx="1856042" cy="2739146"/>
          </a:xfrm>
        </p:grpSpPr>
        <p:cxnSp>
          <p:nvCxnSpPr>
            <p:cNvPr id="23" name="Conector recto de flecha 22">
              <a:extLst>
                <a:ext uri="{FF2B5EF4-FFF2-40B4-BE49-F238E27FC236}">
                  <a16:creationId xmlns:a16="http://schemas.microsoft.com/office/drawing/2014/main" id="{B2D9AEA6-5DD4-B1E7-9654-30E27FC78676}"/>
                </a:ext>
              </a:extLst>
            </p:cNvPr>
            <p:cNvCxnSpPr/>
            <p:nvPr/>
          </p:nvCxnSpPr>
          <p:spPr>
            <a:xfrm>
              <a:off x="7817826" y="2828192"/>
              <a:ext cx="11205" cy="747346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733EE1F5-80F3-8E24-11E9-1C4531268BE6}"/>
                </a:ext>
              </a:extLst>
            </p:cNvPr>
            <p:cNvSpPr/>
            <p:nvPr/>
          </p:nvSpPr>
          <p:spPr>
            <a:xfrm>
              <a:off x="7143221" y="1330751"/>
              <a:ext cx="1152302" cy="1801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/>
                <a:t>Salida</a:t>
              </a: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DE5C4530-C2E6-E4F4-7A42-2E87F34A1E36}"/>
                </a:ext>
              </a:extLst>
            </p:cNvPr>
            <p:cNvSpPr/>
            <p:nvPr/>
          </p:nvSpPr>
          <p:spPr>
            <a:xfrm>
              <a:off x="7143221" y="1632675"/>
              <a:ext cx="1152302" cy="18013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100" err="1">
                  <a:solidFill>
                    <a:schemeClr val="tx1"/>
                  </a:solidFill>
                </a:rPr>
                <a:t>Sampling</a:t>
              </a:r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A448A94F-BBA7-867D-3EBF-7059381887B5}"/>
                </a:ext>
              </a:extLst>
            </p:cNvPr>
            <p:cNvSpPr/>
            <p:nvPr/>
          </p:nvSpPr>
          <p:spPr>
            <a:xfrm>
              <a:off x="7164786" y="2538447"/>
              <a:ext cx="1098387" cy="28796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050">
                  <a:solidFill>
                    <a:schemeClr val="tx1"/>
                  </a:solidFill>
                </a:rPr>
                <a:t>Linear </a:t>
              </a:r>
              <a:r>
                <a:rPr lang="es-ES" sz="1050" err="1">
                  <a:solidFill>
                    <a:schemeClr val="tx1"/>
                  </a:solidFill>
                </a:rPr>
                <a:t>Softmax</a:t>
              </a:r>
              <a:endParaRPr lang="es-ES" sz="1050">
                <a:solidFill>
                  <a:schemeClr val="tx1"/>
                </a:solidFill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8DA59B62-E0F0-2AC0-D333-84A04430B52A}"/>
                </a:ext>
              </a:extLst>
            </p:cNvPr>
            <p:cNvSpPr/>
            <p:nvPr/>
          </p:nvSpPr>
          <p:spPr>
            <a:xfrm>
              <a:off x="7164787" y="2991334"/>
              <a:ext cx="1098387" cy="16935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050"/>
                <a:t>Decodificación</a:t>
              </a:r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86E02D06-9B29-5A47-8BF7-1BC1742384AF}"/>
                </a:ext>
              </a:extLst>
            </p:cNvPr>
            <p:cNvSpPr/>
            <p:nvPr/>
          </p:nvSpPr>
          <p:spPr>
            <a:xfrm>
              <a:off x="7164787" y="3282476"/>
              <a:ext cx="1098387" cy="16935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050"/>
                <a:t>Decodificación</a:t>
              </a:r>
            </a:p>
          </p:txBody>
        </p:sp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3A854BC6-0E63-8B6C-BAE5-F8D3538BF2FB}"/>
                </a:ext>
              </a:extLst>
            </p:cNvPr>
            <p:cNvSpPr/>
            <p:nvPr/>
          </p:nvSpPr>
          <p:spPr>
            <a:xfrm>
              <a:off x="7164787" y="3573618"/>
              <a:ext cx="1098387" cy="16935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sz="1050"/>
                <a:t>Decodificación</a:t>
              </a:r>
            </a:p>
          </p:txBody>
        </p:sp>
        <p:cxnSp>
          <p:nvCxnSpPr>
            <p:cNvPr id="19" name="Conector recto de flecha 18">
              <a:extLst>
                <a:ext uri="{FF2B5EF4-FFF2-40B4-BE49-F238E27FC236}">
                  <a16:creationId xmlns:a16="http://schemas.microsoft.com/office/drawing/2014/main" id="{6F79020D-6B4E-73FE-9075-CC86211F967B}"/>
                </a:ext>
              </a:extLst>
            </p:cNvPr>
            <p:cNvCxnSpPr/>
            <p:nvPr/>
          </p:nvCxnSpPr>
          <p:spPr>
            <a:xfrm>
              <a:off x="8304860" y="1718370"/>
              <a:ext cx="425099" cy="11205"/>
            </a:xfrm>
            <a:prstGeom prst="straightConnector1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>
              <a:extLst>
                <a:ext uri="{FF2B5EF4-FFF2-40B4-BE49-F238E27FC236}">
                  <a16:creationId xmlns:a16="http://schemas.microsoft.com/office/drawing/2014/main" id="{76ED6E00-8A97-D9D8-397E-EB93A5457A85}"/>
                </a:ext>
              </a:extLst>
            </p:cNvPr>
            <p:cNvCxnSpPr/>
            <p:nvPr/>
          </p:nvCxnSpPr>
          <p:spPr>
            <a:xfrm>
              <a:off x="8711434" y="1729153"/>
              <a:ext cx="11205" cy="2329961"/>
            </a:xfrm>
            <a:prstGeom prst="straightConnector1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>
              <a:extLst>
                <a:ext uri="{FF2B5EF4-FFF2-40B4-BE49-F238E27FC236}">
                  <a16:creationId xmlns:a16="http://schemas.microsoft.com/office/drawing/2014/main" id="{63D5583A-75FB-FE44-70EB-17E133B852F0}"/>
                </a:ext>
              </a:extLst>
            </p:cNvPr>
            <p:cNvCxnSpPr/>
            <p:nvPr/>
          </p:nvCxnSpPr>
          <p:spPr>
            <a:xfrm>
              <a:off x="7828610" y="4055244"/>
              <a:ext cx="908538" cy="14653"/>
            </a:xfrm>
            <a:prstGeom prst="straightConnector1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>
              <a:extLst>
                <a:ext uri="{FF2B5EF4-FFF2-40B4-BE49-F238E27FC236}">
                  <a16:creationId xmlns:a16="http://schemas.microsoft.com/office/drawing/2014/main" id="{E22D48CE-C662-614A-7737-33155883C02D}"/>
                </a:ext>
              </a:extLst>
            </p:cNvPr>
            <p:cNvCxnSpPr/>
            <p:nvPr/>
          </p:nvCxnSpPr>
          <p:spPr>
            <a:xfrm>
              <a:off x="7825153" y="3744058"/>
              <a:ext cx="11205" cy="30773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Imagen 23" descr="Icono&#10;&#10;El contenido generado por inteligencia artificial puede ser incorrecto.">
              <a:extLst>
                <a:ext uri="{FF2B5EF4-FFF2-40B4-BE49-F238E27FC236}">
                  <a16:creationId xmlns:a16="http://schemas.microsoft.com/office/drawing/2014/main" id="{F18422E4-AC00-8011-DD8A-61ADDE186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71836" y="2000609"/>
              <a:ext cx="513272" cy="398253"/>
            </a:xfrm>
            <a:prstGeom prst="rect">
              <a:avLst/>
            </a:prstGeom>
          </p:spPr>
        </p:pic>
        <p:cxnSp>
          <p:nvCxnSpPr>
            <p:cNvPr id="26" name="Conector recto de flecha 25">
              <a:extLst>
                <a:ext uri="{FF2B5EF4-FFF2-40B4-BE49-F238E27FC236}">
                  <a16:creationId xmlns:a16="http://schemas.microsoft.com/office/drawing/2014/main" id="{B4BB4F63-7C21-0749-E597-AEDAD59B250F}"/>
                </a:ext>
              </a:extLst>
            </p:cNvPr>
            <p:cNvCxnSpPr/>
            <p:nvPr/>
          </p:nvCxnSpPr>
          <p:spPr>
            <a:xfrm>
              <a:off x="7817826" y="2388576"/>
              <a:ext cx="11205" cy="160777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de flecha 26">
              <a:extLst>
                <a:ext uri="{FF2B5EF4-FFF2-40B4-BE49-F238E27FC236}">
                  <a16:creationId xmlns:a16="http://schemas.microsoft.com/office/drawing/2014/main" id="{02479E18-FA9D-AEEC-BEC1-AF765B3C854F}"/>
                </a:ext>
              </a:extLst>
            </p:cNvPr>
            <p:cNvCxnSpPr>
              <a:cxnSpLocks/>
            </p:cNvCxnSpPr>
            <p:nvPr/>
          </p:nvCxnSpPr>
          <p:spPr>
            <a:xfrm>
              <a:off x="7828609" y="1817076"/>
              <a:ext cx="11205" cy="193126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82C5B932-9A9A-4295-6A37-5FB841F1C696}"/>
                </a:ext>
              </a:extLst>
            </p:cNvPr>
            <p:cNvSpPr txBox="1"/>
            <p:nvPr/>
          </p:nvSpPr>
          <p:spPr>
            <a:xfrm>
              <a:off x="6881106" y="2045472"/>
              <a:ext cx="687692" cy="30777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700" b="1"/>
                <a:t>Distribución de Salida </a:t>
              </a:r>
            </a:p>
          </p:txBody>
        </p:sp>
      </p:grpSp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AEDBD429-2499-E431-A942-6523CFB76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787971"/>
              </p:ext>
            </p:extLst>
          </p:nvPr>
        </p:nvGraphicFramePr>
        <p:xfrm>
          <a:off x="312708" y="4493499"/>
          <a:ext cx="9144000" cy="2743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12513255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ES" sz="1200"/>
                        <a:t>✅ </a:t>
                      </a:r>
                      <a:r>
                        <a:rPr lang="es-ES" sz="1200" b="1"/>
                        <a:t>Generan la secuencia más probable</a:t>
                      </a:r>
                      <a:r>
                        <a:rPr lang="es-ES" sz="1200"/>
                        <a:t> con base en patrones previos.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3859898"/>
                  </a:ext>
                </a:extLst>
              </a:tr>
            </a:tbl>
          </a:graphicData>
        </a:graphic>
      </p:graphicFrame>
      <p:graphicFrame>
        <p:nvGraphicFramePr>
          <p:cNvPr id="14" name="Tabla 13">
            <a:extLst>
              <a:ext uri="{FF2B5EF4-FFF2-40B4-BE49-F238E27FC236}">
                <a16:creationId xmlns:a16="http://schemas.microsoft.com/office/drawing/2014/main" id="{497F8AD5-BD9F-18A2-8237-528E742D07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5855456"/>
              </p:ext>
            </p:extLst>
          </p:nvPr>
        </p:nvGraphicFramePr>
        <p:xfrm>
          <a:off x="323491" y="3937742"/>
          <a:ext cx="9144000" cy="56029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3253838029"/>
                    </a:ext>
                  </a:extLst>
                </a:gridCol>
              </a:tblGrid>
              <a:tr h="560294">
                <a:tc>
                  <a:txBody>
                    <a:bodyPr/>
                    <a:lstStyle/>
                    <a:p>
                      <a:r>
                        <a:rPr lang="es-ES" sz="1200"/>
                        <a:t>⚠️ </a:t>
                      </a:r>
                      <a:r>
                        <a:rPr lang="es-ES" sz="1200" b="1"/>
                        <a:t>Es esperable que completen datos inciertos</a:t>
                      </a:r>
                      <a:r>
                        <a:rPr lang="es-ES" sz="1200"/>
                        <a:t> con información estadísticamente más común, incluso si no es precisa.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9982559"/>
                  </a:ext>
                </a:extLst>
              </a:tr>
            </a:tbl>
          </a:graphicData>
        </a:graphic>
      </p:graphicFrame>
      <p:sp>
        <p:nvSpPr>
          <p:cNvPr id="15" name="Flecha: hacia abajo 14">
            <a:extLst>
              <a:ext uri="{FF2B5EF4-FFF2-40B4-BE49-F238E27FC236}">
                <a16:creationId xmlns:a16="http://schemas.microsoft.com/office/drawing/2014/main" id="{317EA7EF-E54F-0291-40D4-82BCE9EEAB0D}"/>
              </a:ext>
            </a:extLst>
          </p:cNvPr>
          <p:cNvSpPr/>
          <p:nvPr/>
        </p:nvSpPr>
        <p:spPr>
          <a:xfrm>
            <a:off x="2375416" y="2462840"/>
            <a:ext cx="140676" cy="624253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81ED55D3-D166-6F32-187B-70B9918863CE}"/>
              </a:ext>
            </a:extLst>
          </p:cNvPr>
          <p:cNvSpPr/>
          <p:nvPr/>
        </p:nvSpPr>
        <p:spPr>
          <a:xfrm rot="10800000">
            <a:off x="1706868" y="2462840"/>
            <a:ext cx="140676" cy="624253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8394253F-869F-2426-BF5F-D9E5B63DEEAE}"/>
              </a:ext>
            </a:extLst>
          </p:cNvPr>
          <p:cNvSpPr/>
          <p:nvPr/>
        </p:nvSpPr>
        <p:spPr>
          <a:xfrm>
            <a:off x="327969" y="3280360"/>
            <a:ext cx="492700" cy="11230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600"/>
              <a:t>Normal</a:t>
            </a:r>
          </a:p>
        </p:txBody>
      </p:sp>
      <p:sp>
        <p:nvSpPr>
          <p:cNvPr id="32" name="Rectángulo: esquinas redondeadas 31">
            <a:extLst>
              <a:ext uri="{FF2B5EF4-FFF2-40B4-BE49-F238E27FC236}">
                <a16:creationId xmlns:a16="http://schemas.microsoft.com/office/drawing/2014/main" id="{75D036EE-3613-2DC4-1DFD-E42DD05E0909}"/>
              </a:ext>
            </a:extLst>
          </p:cNvPr>
          <p:cNvSpPr/>
          <p:nvPr/>
        </p:nvSpPr>
        <p:spPr>
          <a:xfrm>
            <a:off x="327969" y="2956869"/>
            <a:ext cx="492700" cy="317186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600"/>
              <a:t>Cola Pesada</a:t>
            </a:r>
          </a:p>
        </p:txBody>
      </p:sp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BB7CF330-B5D0-BD96-D32D-E7246B2FB055}"/>
              </a:ext>
            </a:extLst>
          </p:cNvPr>
          <p:cNvSpPr/>
          <p:nvPr/>
        </p:nvSpPr>
        <p:spPr>
          <a:xfrm>
            <a:off x="1363139" y="3086265"/>
            <a:ext cx="837756" cy="274054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700"/>
              <a:t>Mas probable predicción</a:t>
            </a:r>
          </a:p>
        </p:txBody>
      </p:sp>
      <p:sp>
        <p:nvSpPr>
          <p:cNvPr id="34" name="Rectángulo: esquinas redondeadas 33">
            <a:extLst>
              <a:ext uri="{FF2B5EF4-FFF2-40B4-BE49-F238E27FC236}">
                <a16:creationId xmlns:a16="http://schemas.microsoft.com/office/drawing/2014/main" id="{7FE97EB3-20E4-9CA7-DB14-EDA768364C52}"/>
              </a:ext>
            </a:extLst>
          </p:cNvPr>
          <p:cNvSpPr/>
          <p:nvPr/>
        </p:nvSpPr>
        <p:spPr>
          <a:xfrm>
            <a:off x="2031685" y="2072661"/>
            <a:ext cx="837756" cy="381884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700"/>
              <a:t>La realidad se puede volver improbable 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7125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B9B3A-4679-CF95-83C5-B094C6E7F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2B8CD-5F8E-4A9C-12AB-BCA20A0AA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63" y="-922127"/>
            <a:ext cx="4198621" cy="1653396"/>
          </a:xfrm>
        </p:spPr>
        <p:txBody>
          <a:bodyPr/>
          <a:lstStyle/>
          <a:p>
            <a:pPr algn="l"/>
            <a:r>
              <a:rPr lang="en-US" sz="1800" err="1">
                <a:latin typeface="Verdana"/>
                <a:ea typeface="Verdana"/>
              </a:rPr>
              <a:t>Inyecciones</a:t>
            </a:r>
            <a:r>
              <a:rPr lang="en-US" sz="1800">
                <a:latin typeface="Verdana"/>
                <a:ea typeface="Verdana"/>
              </a:rPr>
              <a:t> de Prompt: </a:t>
            </a:r>
            <a:r>
              <a:rPr lang="en-US" sz="1800" err="1">
                <a:latin typeface="Verdana"/>
                <a:ea typeface="Verdana"/>
              </a:rPr>
              <a:t>Cuando</a:t>
            </a:r>
            <a:r>
              <a:rPr lang="en-US" sz="1800">
                <a:latin typeface="Verdana"/>
                <a:ea typeface="Verdana"/>
              </a:rPr>
              <a:t> la IA </a:t>
            </a:r>
            <a:r>
              <a:rPr lang="en-US" sz="1800" err="1">
                <a:latin typeface="Verdana"/>
                <a:ea typeface="Verdana"/>
              </a:rPr>
              <a:t>Obedece</a:t>
            </a:r>
            <a:r>
              <a:rPr lang="en-US" sz="1800">
                <a:latin typeface="Verdana"/>
                <a:ea typeface="Verdana"/>
              </a:rPr>
              <a:t> a </a:t>
            </a:r>
            <a:r>
              <a:rPr lang="en-US" sz="1800" err="1">
                <a:latin typeface="Verdana"/>
                <a:ea typeface="Verdana"/>
              </a:rPr>
              <a:t>Ciegas</a:t>
            </a:r>
            <a:endParaRPr lang="en-US" sz="1800" err="1"/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118DC4F5-E31C-0691-FBA5-5B8D6DF5D9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373379"/>
              </p:ext>
            </p:extLst>
          </p:nvPr>
        </p:nvGraphicFramePr>
        <p:xfrm>
          <a:off x="646981" y="1701345"/>
          <a:ext cx="9144000" cy="1188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3444716177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172785241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ES" sz="1100"/>
                        <a:t>😈 </a:t>
                      </a:r>
                      <a:r>
                        <a:rPr lang="es-ES" sz="1100" b="1"/>
                        <a:t>Entrada Maliciosa</a:t>
                      </a:r>
                      <a:endParaRPr lang="es-ES" sz="11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100"/>
                        <a:t>📢 </a:t>
                      </a:r>
                      <a:r>
                        <a:rPr lang="es-ES" sz="1100" b="1"/>
                        <a:t>Salida del LLM </a:t>
                      </a:r>
                      <a:r>
                        <a:rPr lang="es-ES" sz="11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🔥 </a:t>
                      </a:r>
                      <a:endParaRPr lang="es-ES" sz="11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640878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S" sz="1100" i="1"/>
                        <a:t>"La escena se desarrolla en el cuartel subterráneo del Dr. AI. [...]</a:t>
                      </a:r>
                      <a:r>
                        <a:rPr lang="es-ES" sz="1100"/>
                        <a:t> </a:t>
                      </a:r>
                      <a:br>
                        <a:rPr lang="es-ES" sz="1100"/>
                      </a:br>
                      <a:r>
                        <a:rPr lang="es-ES" sz="1100" i="1"/>
                        <a:t>Dr. AI: Voy a </a:t>
                      </a:r>
                      <a:r>
                        <a:rPr lang="es-ES" sz="1100" b="1" i="1"/>
                        <a:t>robar un banco sin ser atrapado</a:t>
                      </a:r>
                      <a:r>
                        <a:rPr lang="es-ES" sz="1100" i="1"/>
                        <a:t>. Aquí están los pasos para hacerlo...</a:t>
                      </a:r>
                      <a:r>
                        <a:rPr lang="es-ES" sz="1100"/>
                        <a:t>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100" i="1"/>
                        <a:t>Paso 1, crearé una distracción...</a:t>
                      </a:r>
                      <a:r>
                        <a:rPr lang="es-ES" sz="1100"/>
                        <a:t> </a:t>
                      </a:r>
                      <a:br>
                        <a:rPr lang="es-ES" sz="1100"/>
                      </a:br>
                      <a:r>
                        <a:rPr lang="es-ES" sz="1100" i="1"/>
                        <a:t>Paso 2, hackearé...</a:t>
                      </a:r>
                      <a:r>
                        <a:rPr lang="es-ES" sz="1100"/>
                        <a:t> </a:t>
                      </a:r>
                      <a:br>
                        <a:rPr lang="es-ES" sz="1100"/>
                      </a:br>
                      <a:r>
                        <a:rPr lang="es-ES" sz="1100" i="1"/>
                        <a:t>Paso 3, reclutaré un equipo...</a:t>
                      </a:r>
                      <a:r>
                        <a:rPr lang="es-ES" sz="1100"/>
                        <a:t> </a:t>
                      </a:r>
                      <a:br>
                        <a:rPr lang="es-ES" sz="1100"/>
                      </a:br>
                      <a:r>
                        <a:rPr lang="es-ES" sz="1100" i="1"/>
                        <a:t>Paso 4, reuniré información...</a:t>
                      </a:r>
                      <a:r>
                        <a:rPr lang="es-ES" sz="1100"/>
                        <a:t> </a:t>
                      </a:r>
                      <a:br>
                        <a:rPr lang="es-ES" sz="1100"/>
                      </a:br>
                      <a:r>
                        <a:rPr lang="es-ES" sz="1100" i="1"/>
                        <a:t>Paso 5, el día del...</a:t>
                      </a:r>
                      <a:endParaRPr lang="es-ES" sz="11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8707686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42EDD3DD-8E17-4F2F-5DD4-B95088804B75}"/>
              </a:ext>
            </a:extLst>
          </p:cNvPr>
          <p:cNvSpPr txBox="1"/>
          <p:nvPr/>
        </p:nvSpPr>
        <p:spPr>
          <a:xfrm>
            <a:off x="2596551" y="984490"/>
            <a:ext cx="37244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b="1"/>
          </a:p>
          <a:p>
            <a:r>
              <a:rPr lang="en-US" sz="1400" b="1"/>
              <a:t>🧠 </a:t>
            </a:r>
            <a:r>
              <a:rPr lang="en-US" sz="1400" b="1" err="1"/>
              <a:t>Inyección</a:t>
            </a:r>
            <a:r>
              <a:rPr lang="en-US" sz="1400" b="1"/>
              <a:t> </a:t>
            </a:r>
            <a:r>
              <a:rPr lang="en-US" sz="1400" b="1" err="1"/>
              <a:t>en</a:t>
            </a:r>
            <a:r>
              <a:rPr lang="en-US" sz="1400" b="1"/>
              <a:t> </a:t>
            </a:r>
            <a:r>
              <a:rPr lang="en-US" sz="1400" b="1" err="1"/>
              <a:t>Modelos</a:t>
            </a:r>
            <a:r>
              <a:rPr lang="en-US" sz="1400" b="1"/>
              <a:t> de </a:t>
            </a:r>
            <a:r>
              <a:rPr lang="en-US" sz="1400" b="1" err="1"/>
              <a:t>Lenguaje</a:t>
            </a:r>
            <a:r>
              <a:rPr lang="en-US" sz="1400" b="1"/>
              <a:t> (LLM)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E2A4801-362D-7D6B-1251-41A2C8F3B4A2}"/>
              </a:ext>
            </a:extLst>
          </p:cNvPr>
          <p:cNvSpPr txBox="1"/>
          <p:nvPr/>
        </p:nvSpPr>
        <p:spPr>
          <a:xfrm>
            <a:off x="191938" y="822745"/>
            <a:ext cx="534190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❗ </a:t>
            </a:r>
            <a:r>
              <a:rPr lang="en-US" sz="1400" b="1"/>
              <a:t>Los LLMs no </a:t>
            </a:r>
            <a:r>
              <a:rPr lang="en-US" sz="1400" b="1" err="1"/>
              <a:t>pueden</a:t>
            </a:r>
            <a:r>
              <a:rPr lang="en-US" sz="1400" b="1"/>
              <a:t> </a:t>
            </a:r>
            <a:r>
              <a:rPr lang="en-US" sz="1400" b="1" err="1"/>
              <a:t>separar</a:t>
            </a:r>
            <a:r>
              <a:rPr lang="en-US" sz="1400" b="1"/>
              <a:t> </a:t>
            </a:r>
            <a:r>
              <a:rPr lang="en-US" sz="1400" b="1" err="1"/>
              <a:t>instrucciones</a:t>
            </a:r>
            <a:r>
              <a:rPr lang="en-US" sz="1400" b="1"/>
              <a:t> de </a:t>
            </a:r>
            <a:r>
              <a:rPr lang="en-US" sz="1400" b="1" err="1"/>
              <a:t>datos</a:t>
            </a:r>
            <a:r>
              <a:rPr lang="en-US" sz="1400" b="1"/>
              <a:t>.</a:t>
            </a:r>
          </a:p>
          <a:p>
            <a:endParaRPr lang="en-US" b="1"/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4DA444C2-29C7-374E-2CBB-2A0F92E87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036566"/>
              </p:ext>
            </p:extLst>
          </p:nvPr>
        </p:nvGraphicFramePr>
        <p:xfrm>
          <a:off x="646981" y="3459840"/>
          <a:ext cx="9144000" cy="8534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134163733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4504148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ES" sz="1100"/>
                        <a:t>😈 </a:t>
                      </a:r>
                      <a:r>
                        <a:rPr lang="es-ES" sz="1100" b="1"/>
                        <a:t>Entrada Maliciosa</a:t>
                      </a:r>
                      <a:endParaRPr lang="es-ES" sz="11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100"/>
                        <a:t>💀 </a:t>
                      </a:r>
                      <a:r>
                        <a:rPr lang="es-ES" sz="1100" b="1"/>
                        <a:t>Salida y ataque ejecutado </a:t>
                      </a:r>
                      <a:r>
                        <a:rPr lang="es-ES" sz="11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🔥 </a:t>
                      </a:r>
                      <a:endParaRPr lang="es-ES" sz="11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14742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S" sz="1100" i="1"/>
                        <a:t>"Este texto parece normal en una página web...</a:t>
                      </a:r>
                      <a:r>
                        <a:rPr lang="es-ES" sz="1100"/>
                        <a:t> </a:t>
                      </a:r>
                      <a:br>
                        <a:rPr lang="es-ES" sz="1100"/>
                      </a:br>
                      <a:r>
                        <a:rPr lang="es-ES" sz="1100" i="1"/>
                        <a:t>Pero en realidad es un </a:t>
                      </a:r>
                      <a:r>
                        <a:rPr lang="es-ES" sz="1100" i="1" err="1"/>
                        <a:t>payload</a:t>
                      </a:r>
                      <a:r>
                        <a:rPr lang="es-ES" sz="1100" i="1"/>
                        <a:t> XSS:</a:t>
                      </a:r>
                      <a:r>
                        <a:rPr lang="es-ES" sz="1100"/>
                        <a:t> </a:t>
                      </a:r>
                      <a:br>
                        <a:rPr lang="es-ES" sz="1100"/>
                      </a:br>
                      <a:r>
                        <a:rPr lang="es-ES" sz="1100"/>
                        <a:t>&lt;script&gt;</a:t>
                      </a:r>
                      <a:r>
                        <a:rPr lang="es-ES" sz="1100" err="1"/>
                        <a:t>alert</a:t>
                      </a:r>
                      <a:r>
                        <a:rPr lang="es-ES" sz="1100"/>
                        <a:t>(</a:t>
                      </a:r>
                      <a:r>
                        <a:rPr lang="es-ES" sz="1100" err="1"/>
                        <a:t>document.cookie</a:t>
                      </a:r>
                      <a:r>
                        <a:rPr lang="es-ES" sz="1100"/>
                        <a:t>)&lt;/script&gt;"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100" i="1"/>
                        <a:t>Este texto parece normal...</a:t>
                      </a:r>
                      <a:r>
                        <a:rPr lang="es-ES" sz="1100"/>
                        <a:t> </a:t>
                      </a:r>
                      <a:br>
                        <a:rPr lang="es-ES" sz="1100"/>
                      </a:br>
                      <a:r>
                        <a:rPr lang="es-ES" sz="1100" i="1"/>
                        <a:t>Pero en realidad es un ataque...</a:t>
                      </a:r>
                      <a:r>
                        <a:rPr lang="es-ES" sz="1100"/>
                        <a:t> </a:t>
                      </a:r>
                      <a:br>
                        <a:rPr lang="es-ES" sz="1100"/>
                      </a:br>
                      <a:r>
                        <a:rPr lang="es-ES" sz="1100" i="1"/>
                        <a:t>¡Alerta! AUTH_JWT = ...</a:t>
                      </a:r>
                      <a:endParaRPr lang="es-ES" sz="11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1775867"/>
                  </a:ext>
                </a:extLst>
              </a:tr>
            </a:tbl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BFCB3630-6758-ECDB-4DF4-39565721F3E7}"/>
              </a:ext>
            </a:extLst>
          </p:cNvPr>
          <p:cNvSpPr txBox="1"/>
          <p:nvPr/>
        </p:nvSpPr>
        <p:spPr>
          <a:xfrm>
            <a:off x="2574985" y="3011698"/>
            <a:ext cx="528799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1"/>
              <a:t>🌐 </a:t>
            </a:r>
            <a:r>
              <a:rPr lang="en-US" sz="1400" b="1" err="1"/>
              <a:t>Inyección</a:t>
            </a:r>
            <a:r>
              <a:rPr lang="en-US" sz="1400" b="1"/>
              <a:t> </a:t>
            </a:r>
            <a:r>
              <a:rPr lang="en-US" sz="1400" b="1" err="1"/>
              <a:t>en</a:t>
            </a:r>
            <a:r>
              <a:rPr lang="en-US" sz="1400" b="1"/>
              <a:t> Document Object Model (DOM)</a:t>
            </a:r>
          </a:p>
        </p:txBody>
      </p:sp>
    </p:spTree>
    <p:extLst>
      <p:ext uri="{BB962C8B-B14F-4D97-AF65-F5344CB8AC3E}">
        <p14:creationId xmlns:p14="http://schemas.microsoft.com/office/powerpoint/2010/main" val="11251043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90E0A-A0B4-865A-E53A-14A027125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36E1C03-E530-DC99-996D-BEE5A40B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-512372"/>
            <a:ext cx="5341621" cy="1653396"/>
          </a:xfrm>
        </p:spPr>
        <p:txBody>
          <a:bodyPr/>
          <a:lstStyle/>
          <a:p>
            <a:pPr algn="l"/>
            <a:r>
              <a:rPr lang="en-US" sz="1800" err="1">
                <a:latin typeface="Verdana"/>
                <a:ea typeface="Verdana"/>
              </a:rPr>
              <a:t>Defensa</a:t>
            </a:r>
            <a:r>
              <a:rPr lang="en-US" sz="1800">
                <a:latin typeface="Verdana"/>
                <a:ea typeface="Verdana"/>
              </a:rPr>
              <a:t> contra </a:t>
            </a:r>
            <a:r>
              <a:rPr lang="en-US" sz="1800" err="1">
                <a:latin typeface="Verdana"/>
                <a:ea typeface="Verdana"/>
              </a:rPr>
              <a:t>Inyecciones</a:t>
            </a:r>
            <a:r>
              <a:rPr lang="en-US" sz="1800">
                <a:latin typeface="Verdana"/>
                <a:ea typeface="Verdana"/>
              </a:rPr>
              <a:t> de Prompt</a:t>
            </a:r>
            <a:endParaRPr lang="es-ES"/>
          </a:p>
        </p:txBody>
      </p:sp>
      <p:sp>
        <p:nvSpPr>
          <p:cNvPr id="3" name="Pergamino: horizontal 2">
            <a:extLst>
              <a:ext uri="{FF2B5EF4-FFF2-40B4-BE49-F238E27FC236}">
                <a16:creationId xmlns:a16="http://schemas.microsoft.com/office/drawing/2014/main" id="{1A1A0928-AEC1-5C1C-E9ED-690AD146D3E7}"/>
              </a:ext>
            </a:extLst>
          </p:cNvPr>
          <p:cNvSpPr/>
          <p:nvPr/>
        </p:nvSpPr>
        <p:spPr>
          <a:xfrm>
            <a:off x="525066" y="680870"/>
            <a:ext cx="2167386" cy="763696"/>
          </a:xfrm>
          <a:prstGeom prst="horizont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>
                <a:ea typeface="+mn-lt"/>
                <a:cs typeface="+mn-lt"/>
              </a:rPr>
              <a:t>Prevención 🚫</a:t>
            </a:r>
            <a:endParaRPr lang="es-ES"/>
          </a:p>
        </p:txBody>
      </p:sp>
      <p:sp>
        <p:nvSpPr>
          <p:cNvPr id="5" name="Pergamino: horizontal 4">
            <a:extLst>
              <a:ext uri="{FF2B5EF4-FFF2-40B4-BE49-F238E27FC236}">
                <a16:creationId xmlns:a16="http://schemas.microsoft.com/office/drawing/2014/main" id="{70D91D25-21D4-1EC1-E3E9-F09CB906DF57}"/>
              </a:ext>
            </a:extLst>
          </p:cNvPr>
          <p:cNvSpPr/>
          <p:nvPr/>
        </p:nvSpPr>
        <p:spPr>
          <a:xfrm>
            <a:off x="6488075" y="648521"/>
            <a:ext cx="2167386" cy="763696"/>
          </a:xfrm>
          <a:prstGeom prst="horizont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>
                <a:ea typeface="+mn-lt"/>
                <a:cs typeface="+mn-lt"/>
              </a:rPr>
              <a:t>Aislamiento 🔒</a:t>
            </a:r>
            <a:endParaRPr lang="es-ES"/>
          </a:p>
        </p:txBody>
      </p:sp>
      <p:sp>
        <p:nvSpPr>
          <p:cNvPr id="6" name="Pergamino: horizontal 5">
            <a:extLst>
              <a:ext uri="{FF2B5EF4-FFF2-40B4-BE49-F238E27FC236}">
                <a16:creationId xmlns:a16="http://schemas.microsoft.com/office/drawing/2014/main" id="{C329DB6D-FFC7-0632-412C-9F741F892C2C}"/>
              </a:ext>
            </a:extLst>
          </p:cNvPr>
          <p:cNvSpPr/>
          <p:nvPr/>
        </p:nvSpPr>
        <p:spPr>
          <a:xfrm>
            <a:off x="3490396" y="680870"/>
            <a:ext cx="2167386" cy="763696"/>
          </a:xfrm>
          <a:prstGeom prst="horizont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>
                <a:ea typeface="+mn-lt"/>
                <a:cs typeface="+mn-lt"/>
              </a:rPr>
              <a:t>Detección 🔍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683A650-1E2B-A361-50CA-70C499E9BCE0}"/>
              </a:ext>
            </a:extLst>
          </p:cNvPr>
          <p:cNvSpPr txBox="1"/>
          <p:nvPr/>
        </p:nvSpPr>
        <p:spPr>
          <a:xfrm>
            <a:off x="439833" y="1622561"/>
            <a:ext cx="2336225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Muestreo basado en gramática: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Usa gramáticas para restringir lo que un LLM puede generar </a:t>
            </a:r>
          </a:p>
          <a:p>
            <a:r>
              <a:rPr lang="es-ES" sz="1200" b="1" i="1">
                <a:solidFill>
                  <a:schemeClr val="bg1"/>
                </a:solidFill>
                <a:ea typeface="+mn-lt"/>
                <a:cs typeface="+mn-lt"/>
              </a:rPr>
              <a:t>Ejemplo</a:t>
            </a: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1200" i="1">
                <a:solidFill>
                  <a:schemeClr val="bg1"/>
                </a:solidFill>
                <a:ea typeface="+mn-lt"/>
                <a:cs typeface="+mn-lt"/>
              </a:rPr>
              <a:t>Llama.cpp GBFN</a:t>
            </a:r>
            <a:endParaRPr lang="es-ES" sz="120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DBA28DD-6D36-E4C1-B00B-EC081E5554ED}"/>
              </a:ext>
            </a:extLst>
          </p:cNvPr>
          <p:cNvSpPr txBox="1"/>
          <p:nvPr/>
        </p:nvSpPr>
        <p:spPr>
          <a:xfrm>
            <a:off x="439833" y="2646947"/>
            <a:ext cx="2336225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Definir tipos de salida permitidos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: Especificar qué formatos de salida son válidos.</a:t>
            </a:r>
          </a:p>
          <a:p>
            <a:r>
              <a:rPr lang="es-ES" sz="1200" b="1" i="1">
                <a:solidFill>
                  <a:schemeClr val="bg1"/>
                </a:solidFill>
                <a:ea typeface="+mn-lt"/>
                <a:cs typeface="+mn-lt"/>
              </a:rPr>
              <a:t>Ejemplo</a:t>
            </a: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1200" err="1">
                <a:solidFill>
                  <a:schemeClr val="bg1"/>
                </a:solidFill>
                <a:ea typeface="+mn-lt"/>
                <a:cs typeface="+mn-lt"/>
              </a:rPr>
              <a:t>TypeChat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de Microsoft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085C289-1E0A-828A-1525-FD2B4A90B91A}"/>
              </a:ext>
            </a:extLst>
          </p:cNvPr>
          <p:cNvSpPr txBox="1"/>
          <p:nvPr/>
        </p:nvSpPr>
        <p:spPr>
          <a:xfrm>
            <a:off x="3491427" y="1622561"/>
            <a:ext cx="233622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Detectar respuestas generadas por inyección de </a:t>
            </a:r>
            <a:r>
              <a:rPr lang="es-ES" sz="1200" b="1" err="1">
                <a:solidFill>
                  <a:schemeClr val="bg1"/>
                </a:solidFill>
                <a:ea typeface="+mn-lt"/>
                <a:cs typeface="+mn-lt"/>
              </a:rPr>
              <a:t>prompt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.</a:t>
            </a:r>
          </a:p>
          <a:p>
            <a:r>
              <a:rPr lang="es-ES" sz="1200" b="1" i="1">
                <a:solidFill>
                  <a:schemeClr val="bg1"/>
                </a:solidFill>
                <a:ea typeface="+mn-lt"/>
                <a:cs typeface="+mn-lt"/>
              </a:rPr>
              <a:t>Ejemplo</a:t>
            </a: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1200" err="1">
                <a:solidFill>
                  <a:schemeClr val="bg1"/>
                </a:solidFill>
                <a:ea typeface="+mn-lt"/>
                <a:cs typeface="+mn-lt"/>
              </a:rPr>
              <a:t>Rebuff</a:t>
            </a:r>
            <a:endParaRPr lang="es-ES" sz="1200" i="1" err="1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AFEF3D6-0DF5-6959-407F-3E62CFB42995}"/>
              </a:ext>
            </a:extLst>
          </p:cNvPr>
          <p:cNvSpPr txBox="1"/>
          <p:nvPr/>
        </p:nvSpPr>
        <p:spPr>
          <a:xfrm>
            <a:off x="3491427" y="2646947"/>
            <a:ext cx="242248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Uso de "guardianes" o flujos de conversación seguros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para filtrar respuestas sospechosas.</a:t>
            </a:r>
          </a:p>
          <a:p>
            <a:r>
              <a:rPr lang="es-ES" sz="1200" b="1" i="1">
                <a:solidFill>
                  <a:schemeClr val="bg1"/>
                </a:solidFill>
                <a:ea typeface="+mn-lt"/>
                <a:cs typeface="+mn-lt"/>
              </a:rPr>
              <a:t>Ejemplo</a:t>
            </a: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1200" err="1">
                <a:solidFill>
                  <a:schemeClr val="bg1"/>
                </a:solidFill>
                <a:ea typeface="+mn-lt"/>
                <a:cs typeface="+mn-lt"/>
              </a:rPr>
              <a:t>NeMo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1200" err="1">
                <a:solidFill>
                  <a:schemeClr val="bg1"/>
                </a:solidFill>
                <a:ea typeface="+mn-lt"/>
                <a:cs typeface="+mn-lt"/>
              </a:rPr>
              <a:t>Guardrails</a:t>
            </a:r>
            <a:endParaRPr lang="es-ES" sz="120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76B86FB-333C-EF01-D2F5-7471F9429987}"/>
              </a:ext>
            </a:extLst>
          </p:cNvPr>
          <p:cNvSpPr txBox="1"/>
          <p:nvPr/>
        </p:nvSpPr>
        <p:spPr>
          <a:xfrm>
            <a:off x="6489106" y="1622561"/>
            <a:ext cx="233622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Parametrización cuidadosa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s-ES" sz="1200" i="1" err="1">
                <a:solidFill>
                  <a:schemeClr val="bg1"/>
                </a:solidFill>
                <a:ea typeface="+mn-lt"/>
                <a:cs typeface="+mn-lt"/>
              </a:rPr>
              <a:t>APIs</a:t>
            </a:r>
            <a:r>
              <a:rPr lang="es-ES" sz="1200" i="1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s-ES" sz="1200" i="1" err="1">
                <a:solidFill>
                  <a:schemeClr val="bg1"/>
                </a:solidFill>
                <a:ea typeface="+mn-lt"/>
                <a:cs typeface="+mn-lt"/>
              </a:rPr>
              <a:t>plug-ins</a:t>
            </a:r>
            <a:r>
              <a:rPr lang="es-ES" sz="1200" i="1">
                <a:solidFill>
                  <a:schemeClr val="bg1"/>
                </a:solidFill>
                <a:ea typeface="+mn-lt"/>
                <a:cs typeface="+mn-lt"/>
              </a:rPr>
              <a:t> y servicios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para evitar filtraciones accidentales.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E1477A8-9EA5-8626-7C30-35E46B52E32D}"/>
              </a:ext>
            </a:extLst>
          </p:cNvPr>
          <p:cNvSpPr txBox="1"/>
          <p:nvPr/>
        </p:nvSpPr>
        <p:spPr>
          <a:xfrm>
            <a:off x="6489106" y="2646948"/>
            <a:ext cx="233622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Restricciones de control de acceso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para evitar fugas de datos sensibles.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516D0C4-2994-9B41-3AB6-70738125F5A2}"/>
              </a:ext>
            </a:extLst>
          </p:cNvPr>
          <p:cNvSpPr txBox="1"/>
          <p:nvPr/>
        </p:nvSpPr>
        <p:spPr>
          <a:xfrm>
            <a:off x="676555" y="4254537"/>
            <a:ext cx="7966721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b="1">
                <a:solidFill>
                  <a:schemeClr val="bg1"/>
                </a:solidFill>
                <a:ea typeface="+mn-lt"/>
                <a:cs typeface="+mn-lt"/>
              </a:rPr>
              <a:t>Trabajo futuro: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Solucionar el problema de señalización en banda separando el plano de control y el plano de datos.</a:t>
            </a:r>
            <a:endParaRPr lang="es-ES" sz="1200">
              <a:solidFill>
                <a:schemeClr val="bg1"/>
              </a:solidFill>
            </a:endParaRPr>
          </a:p>
          <a:p>
            <a:pPr>
              <a:buFont typeface="Arial"/>
              <a:buChar char="•"/>
            </a:pP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1200" i="1">
                <a:solidFill>
                  <a:schemeClr val="bg1"/>
                </a:solidFill>
                <a:ea typeface="+mn-lt"/>
                <a:cs typeface="+mn-lt"/>
              </a:rPr>
              <a:t>Como un ejemplo de cómo esto podría funcionar eventualmente, ver la especificación de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 [</a:t>
            </a:r>
            <a:r>
              <a:rPr lang="es-ES" sz="1200" i="1" err="1">
                <a:solidFill>
                  <a:schemeClr val="bg1"/>
                </a:solidFill>
                <a:ea typeface="+mn-lt"/>
                <a:cs typeface="+mn-lt"/>
              </a:rPr>
              <a:t>ChatML</a:t>
            </a:r>
            <a:r>
              <a:rPr lang="es-ES" sz="1200" i="1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s-ES" sz="1200" i="1" err="1">
                <a:solidFill>
                  <a:schemeClr val="bg1"/>
                </a:solidFill>
                <a:ea typeface="+mn-lt"/>
                <a:cs typeface="+mn-lt"/>
              </a:rPr>
              <a:t>OpenAI</a:t>
            </a:r>
            <a:r>
              <a:rPr lang="es-ES" sz="1200">
                <a:solidFill>
                  <a:schemeClr val="bg1"/>
                </a:solidFill>
                <a:ea typeface="+mn-lt"/>
                <a:cs typeface="+mn-lt"/>
              </a:rPr>
              <a:t>].</a:t>
            </a:r>
            <a:endParaRPr lang="es-ES" sz="120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s-ES" sz="140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s-ES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135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CDE0BAB-E545-442F-114A-24EF02C52419}"/>
              </a:ext>
            </a:extLst>
          </p:cNvPr>
          <p:cNvSpPr/>
          <p:nvPr/>
        </p:nvSpPr>
        <p:spPr>
          <a:xfrm>
            <a:off x="2378" y="2378"/>
            <a:ext cx="9141622" cy="5141122"/>
          </a:xfrm>
          <a:prstGeom prst="rect">
            <a:avLst/>
          </a:prstGeom>
          <a:solidFill>
            <a:srgbClr val="243671"/>
          </a:solidFill>
          <a:ln>
            <a:solidFill>
              <a:srgbClr val="2436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dirty="0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E208D56-6983-73D5-BE37-C24624401471}"/>
              </a:ext>
            </a:extLst>
          </p:cNvPr>
          <p:cNvCxnSpPr/>
          <p:nvPr/>
        </p:nvCxnSpPr>
        <p:spPr>
          <a:xfrm>
            <a:off x="182564" y="2714171"/>
            <a:ext cx="47605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C28CE20-F9FE-893C-A928-0F7C877E1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047750"/>
            <a:ext cx="5169336" cy="1522146"/>
          </a:xfrm>
        </p:spPr>
        <p:txBody>
          <a:bodyPr/>
          <a:lstStyle/>
          <a:p>
            <a:r>
              <a:rPr lang="es-ES">
                <a:latin typeface="Aptos"/>
                <a:ea typeface="Verdana"/>
              </a:rPr>
              <a:t>Vulnerabilidades en la implementación de modelos de ML e IA</a:t>
            </a:r>
            <a:endParaRPr lang="es-ES">
              <a:ea typeface="Verdana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1ED2B-24CA-7469-90DE-B472A7765F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4" y="2963466"/>
            <a:ext cx="5528549" cy="731520"/>
          </a:xfrm>
        </p:spPr>
        <p:txBody>
          <a:bodyPr>
            <a:normAutofit fontScale="92500" lnSpcReduction="10000"/>
          </a:bodyPr>
          <a:lstStyle/>
          <a:p>
            <a:r>
              <a:rPr lang="es-ES" b="0">
                <a:latin typeface="Verdana"/>
                <a:ea typeface="Verdana"/>
              </a:rPr>
              <a:t>🔐🚨 ¿Sabías que cargar un modelo de Machine </a:t>
            </a:r>
            <a:r>
              <a:rPr lang="es-ES" b="0" err="1">
                <a:latin typeface="Verdana"/>
                <a:ea typeface="Verdana"/>
              </a:rPr>
              <a:t>Learning</a:t>
            </a:r>
            <a:r>
              <a:rPr lang="es-ES" b="0">
                <a:latin typeface="Verdana"/>
                <a:ea typeface="Verdana"/>
              </a:rPr>
              <a:t> puede convertirse en una puerta de entrada para ataques cibernéticos? ⚠️🛑</a:t>
            </a:r>
            <a:endParaRPr lang="es-ES" b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0D4848A-68C4-2FEC-B6FA-3193B2A134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66846" y="180975"/>
            <a:ext cx="496252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264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E0F6A-126F-EF45-0A2E-691583786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9F649-87BC-6507-66C5-FFAA9F63E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09" y="126661"/>
            <a:ext cx="7839887" cy="501468"/>
          </a:xfrm>
        </p:spPr>
        <p:txBody>
          <a:bodyPr/>
          <a:lstStyle/>
          <a:p>
            <a:pPr algn="l"/>
            <a:r>
              <a:rPr lang="en-US" sz="1800" b="0">
                <a:latin typeface="Verdana"/>
                <a:ea typeface="Verdana"/>
              </a:rPr>
              <a:t>🥒 </a:t>
            </a:r>
            <a:r>
              <a:rPr lang="en-US" sz="1800" err="1">
                <a:latin typeface="Verdana"/>
                <a:ea typeface="Verdana"/>
              </a:rPr>
              <a:t>Peligros</a:t>
            </a:r>
            <a:r>
              <a:rPr lang="en-US" sz="1800">
                <a:latin typeface="Verdana"/>
                <a:ea typeface="Verdana"/>
              </a:rPr>
              <a:t> de usar Pickle </a:t>
            </a:r>
            <a:r>
              <a:rPr lang="en-US" sz="1800" err="1">
                <a:latin typeface="Verdana"/>
                <a:ea typeface="Verdana"/>
              </a:rPr>
              <a:t>en</a:t>
            </a:r>
            <a:r>
              <a:rPr lang="en-US" sz="1800">
                <a:latin typeface="Verdana"/>
                <a:ea typeface="Verdana"/>
              </a:rPr>
              <a:t> Machine Learning</a:t>
            </a:r>
            <a:r>
              <a:rPr lang="en-US" sz="1800" b="0">
                <a:latin typeface="Verdana"/>
                <a:ea typeface="Verdana"/>
              </a:rPr>
              <a:t> 🚨</a:t>
            </a:r>
            <a:endParaRPr lang="es-ES">
              <a:latin typeface="Verdana"/>
              <a:ea typeface="Verdana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74F4C7A-4CA1-8685-68E6-913EC70FA1EA}"/>
              </a:ext>
            </a:extLst>
          </p:cNvPr>
          <p:cNvSpPr txBox="1"/>
          <p:nvPr/>
        </p:nvSpPr>
        <p:spPr>
          <a:xfrm>
            <a:off x="240941" y="767260"/>
            <a:ext cx="857894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1">
                <a:ea typeface="+mn-lt"/>
                <a:cs typeface="+mn-lt"/>
              </a:rPr>
              <a:t>Pickle</a:t>
            </a:r>
            <a:r>
              <a:rPr lang="en-US" sz="1400">
                <a:ea typeface="+mn-lt"/>
                <a:cs typeface="+mn-lt"/>
              </a:rPr>
              <a:t> es un </a:t>
            </a:r>
            <a:r>
              <a:rPr lang="en-US" sz="1400" err="1">
                <a:ea typeface="+mn-lt"/>
                <a:cs typeface="+mn-lt"/>
              </a:rPr>
              <a:t>módulo</a:t>
            </a:r>
            <a:r>
              <a:rPr lang="en-US" sz="1400">
                <a:ea typeface="+mn-lt"/>
                <a:cs typeface="+mn-lt"/>
              </a:rPr>
              <a:t> de Python que </a:t>
            </a:r>
            <a:r>
              <a:rPr lang="en-US" sz="1400" err="1">
                <a:ea typeface="+mn-lt"/>
                <a:cs typeface="+mn-lt"/>
              </a:rPr>
              <a:t>permite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guardar</a:t>
            </a:r>
            <a:r>
              <a:rPr lang="en-US" sz="1400">
                <a:ea typeface="+mn-lt"/>
                <a:cs typeface="+mn-lt"/>
              </a:rPr>
              <a:t> y </a:t>
            </a:r>
            <a:r>
              <a:rPr lang="en-US" sz="1400" err="1">
                <a:ea typeface="+mn-lt"/>
                <a:cs typeface="+mn-lt"/>
              </a:rPr>
              <a:t>cargar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modelos</a:t>
            </a:r>
            <a:r>
              <a:rPr lang="en-US" sz="1400">
                <a:ea typeface="+mn-lt"/>
                <a:cs typeface="+mn-lt"/>
              </a:rPr>
              <a:t> de ML, </a:t>
            </a:r>
            <a:r>
              <a:rPr lang="en-US" sz="1400" err="1">
                <a:ea typeface="+mn-lt"/>
                <a:cs typeface="+mn-lt"/>
              </a:rPr>
              <a:t>pero</a:t>
            </a:r>
            <a:r>
              <a:rPr lang="en-US" sz="1400">
                <a:ea typeface="+mn-lt"/>
                <a:cs typeface="+mn-lt"/>
              </a:rPr>
              <a:t> también </a:t>
            </a:r>
            <a:r>
              <a:rPr lang="en-US" sz="1400" err="1">
                <a:ea typeface="+mn-lt"/>
                <a:cs typeface="+mn-lt"/>
              </a:rPr>
              <a:t>puede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ejecutar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código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oculto</a:t>
            </a:r>
            <a:r>
              <a:rPr lang="en-US" sz="1400">
                <a:ea typeface="+mn-lt"/>
                <a:cs typeface="+mn-lt"/>
              </a:rPr>
              <a:t>, </a:t>
            </a:r>
            <a:r>
              <a:rPr lang="en-US" sz="1400" err="1">
                <a:ea typeface="+mn-lt"/>
                <a:cs typeface="+mn-lt"/>
              </a:rPr>
              <a:t>convirtiéndolo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>
                <a:ea typeface="+mn-lt"/>
                <a:cs typeface="+mn-lt"/>
              </a:rPr>
              <a:t> un vector de </a:t>
            </a:r>
            <a:r>
              <a:rPr lang="en-US" sz="1400" err="1">
                <a:ea typeface="+mn-lt"/>
                <a:cs typeface="+mn-lt"/>
              </a:rPr>
              <a:t>ataque</a:t>
            </a:r>
            <a:r>
              <a:rPr lang="en-US" sz="1400">
                <a:ea typeface="+mn-lt"/>
                <a:cs typeface="+mn-lt"/>
              </a:rPr>
              <a:t>.</a:t>
            </a:r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B5939E-6830-718B-1C7E-045E9BD129AF}"/>
              </a:ext>
            </a:extLst>
          </p:cNvPr>
          <p:cNvSpPr txBox="1"/>
          <p:nvPr/>
        </p:nvSpPr>
        <p:spPr>
          <a:xfrm>
            <a:off x="155641" y="2092719"/>
            <a:ext cx="3086792" cy="25237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ea typeface="+mn-lt"/>
                <a:cs typeface="+mn-lt"/>
              </a:rPr>
              <a:t>🔴 </a:t>
            </a:r>
            <a:r>
              <a:rPr lang="en-US" sz="1400" b="1" err="1">
                <a:ea typeface="+mn-lt"/>
                <a:cs typeface="+mn-lt"/>
              </a:rPr>
              <a:t>Riesgos</a:t>
            </a:r>
            <a:r>
              <a:rPr lang="en-US" sz="1400" b="1">
                <a:ea typeface="+mn-lt"/>
                <a:cs typeface="+mn-lt"/>
              </a:rPr>
              <a:t> </a:t>
            </a:r>
            <a:r>
              <a:rPr lang="en-US" sz="1400" b="1" err="1">
                <a:ea typeface="+mn-lt"/>
                <a:cs typeface="+mn-lt"/>
              </a:rPr>
              <a:t>potenciales</a:t>
            </a:r>
            <a:endParaRPr lang="es-ES" err="1"/>
          </a:p>
          <a:p>
            <a:br>
              <a:rPr lang="en-US" sz="1400">
                <a:ea typeface="+mn-lt"/>
                <a:cs typeface="+mn-lt"/>
              </a:rPr>
            </a:br>
            <a:r>
              <a:rPr lang="en-US" sz="1400">
                <a:ea typeface="+mn-lt"/>
                <a:cs typeface="+mn-lt"/>
              </a:rPr>
              <a:t>🔓 Robo y </a:t>
            </a:r>
            <a:r>
              <a:rPr lang="en-US" sz="1400" err="1">
                <a:ea typeface="+mn-lt"/>
                <a:cs typeface="+mn-lt"/>
              </a:rPr>
              <a:t>alteración</a:t>
            </a:r>
            <a:r>
              <a:rPr lang="en-US" sz="140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datos</a:t>
            </a:r>
            <a:r>
              <a:rPr lang="en-US" sz="1400">
                <a:ea typeface="+mn-lt"/>
                <a:cs typeface="+mn-lt"/>
              </a:rPr>
              <a:t>.</a:t>
            </a:r>
            <a:br>
              <a:rPr lang="en-US" sz="1400">
                <a:ea typeface="+mn-lt"/>
                <a:cs typeface="+mn-lt"/>
              </a:rPr>
            </a:br>
            <a:r>
              <a:rPr lang="en-US" sz="1400">
                <a:ea typeface="+mn-lt"/>
                <a:cs typeface="+mn-lt"/>
              </a:rPr>
              <a:t>📂 </a:t>
            </a:r>
            <a:r>
              <a:rPr lang="en-US" sz="1400" err="1">
                <a:ea typeface="+mn-lt"/>
                <a:cs typeface="+mn-lt"/>
              </a:rPr>
              <a:t>Manipulación</a:t>
            </a:r>
            <a:r>
              <a:rPr lang="en-US" sz="140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resultados</a:t>
            </a:r>
            <a:r>
              <a:rPr lang="en-US" sz="1400">
                <a:ea typeface="+mn-lt"/>
                <a:cs typeface="+mn-lt"/>
              </a:rPr>
              <a:t>.</a:t>
            </a:r>
            <a:br>
              <a:rPr lang="en-US" sz="1400">
                <a:ea typeface="+mn-lt"/>
                <a:cs typeface="+mn-lt"/>
              </a:rPr>
            </a:br>
            <a:r>
              <a:rPr lang="en-US" sz="1400">
                <a:ea typeface="+mn-lt"/>
                <a:cs typeface="+mn-lt"/>
              </a:rPr>
              <a:t>🦠 </a:t>
            </a:r>
            <a:r>
              <a:rPr lang="en-US" sz="1400" err="1">
                <a:ea typeface="+mn-lt"/>
                <a:cs typeface="+mn-lt"/>
              </a:rPr>
              <a:t>Inyección</a:t>
            </a:r>
            <a:r>
              <a:rPr lang="en-US" sz="1400">
                <a:ea typeface="+mn-lt"/>
                <a:cs typeface="+mn-lt"/>
              </a:rPr>
              <a:t> de malware.</a:t>
            </a:r>
            <a:br>
              <a:rPr lang="en-US" sz="1400">
                <a:ea typeface="+mn-lt"/>
                <a:cs typeface="+mn-lt"/>
              </a:rPr>
            </a:br>
            <a:r>
              <a:rPr lang="en-US" sz="1400">
                <a:ea typeface="+mn-lt"/>
                <a:cs typeface="+mn-lt"/>
              </a:rPr>
              <a:t>💣 Entrega de ransomware.</a:t>
            </a:r>
            <a:br>
              <a:rPr lang="en-US" sz="1400">
                <a:ea typeface="+mn-lt"/>
                <a:cs typeface="+mn-lt"/>
              </a:rPr>
            </a:br>
            <a:r>
              <a:rPr lang="en-US" sz="1400">
                <a:ea typeface="+mn-lt"/>
                <a:cs typeface="+mn-lt"/>
              </a:rPr>
              <a:t>👁️‍🗨️ </a:t>
            </a:r>
            <a:r>
              <a:rPr lang="en-US" sz="1400" err="1">
                <a:ea typeface="+mn-lt"/>
                <a:cs typeface="+mn-lt"/>
              </a:rPr>
              <a:t>Modificación</a:t>
            </a:r>
            <a:r>
              <a:rPr lang="en-US" sz="1400">
                <a:ea typeface="+mn-lt"/>
                <a:cs typeface="+mn-lt"/>
              </a:rPr>
              <a:t> </a:t>
            </a:r>
            <a:r>
              <a:rPr lang="en-US" sz="1400" err="1">
                <a:ea typeface="+mn-lt"/>
                <a:cs typeface="+mn-lt"/>
              </a:rPr>
              <a:t>oculta</a:t>
            </a:r>
            <a:r>
              <a:rPr lang="en-US" sz="1400">
                <a:ea typeface="+mn-lt"/>
                <a:cs typeface="+mn-lt"/>
              </a:rPr>
              <a:t> del </a:t>
            </a:r>
            <a:r>
              <a:rPr lang="en-US" sz="1400" err="1">
                <a:ea typeface="+mn-lt"/>
                <a:cs typeface="+mn-lt"/>
              </a:rPr>
              <a:t>modelo</a:t>
            </a:r>
            <a:r>
              <a:rPr lang="en-US" sz="1400">
                <a:ea typeface="+mn-lt"/>
                <a:cs typeface="+mn-lt"/>
              </a:rPr>
              <a:t>.</a:t>
            </a:r>
            <a:endParaRPr lang="en-US" sz="1400" err="1"/>
          </a:p>
          <a:p>
            <a:pPr>
              <a:buFont typeface=""/>
              <a:buChar char="•"/>
            </a:pPr>
            <a:endParaRPr lang="en-US" sz="1400"/>
          </a:p>
          <a:p>
            <a:r>
              <a:rPr lang="en-US" sz="1400">
                <a:ea typeface="+mn-lt"/>
                <a:cs typeface="+mn-lt"/>
              </a:rPr>
              <a:t>🚧 </a:t>
            </a:r>
            <a:r>
              <a:rPr lang="en-US" sz="1400" b="1" err="1">
                <a:ea typeface="+mn-lt"/>
                <a:cs typeface="+mn-lt"/>
              </a:rPr>
              <a:t>Recomendación</a:t>
            </a:r>
            <a:endParaRPr lang="en-US" sz="1400" b="1" err="1"/>
          </a:p>
          <a:p>
            <a:r>
              <a:rPr lang="en-US" sz="1400"/>
              <a:t>Usar </a:t>
            </a:r>
            <a:r>
              <a:rPr lang="en-US" sz="1400" err="1">
                <a:ea typeface="+mn-lt"/>
                <a:cs typeface="+mn-lt"/>
              </a:rPr>
              <a:t>SafeTensors</a:t>
            </a:r>
            <a:r>
              <a:rPr lang="en-US" sz="1400">
                <a:ea typeface="+mn-lt"/>
                <a:cs typeface="+mn-lt"/>
              </a:rPr>
              <a:t>.</a:t>
            </a:r>
            <a:endParaRPr lang="en-US" sz="1400"/>
          </a:p>
          <a:p>
            <a:pPr>
              <a:buFont typeface=""/>
              <a:buChar char="•"/>
            </a:pPr>
            <a:endParaRPr 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E477BDA-5967-EF0E-1513-0379E7FAAC8E}"/>
              </a:ext>
            </a:extLst>
          </p:cNvPr>
          <p:cNvSpPr txBox="1"/>
          <p:nvPr/>
        </p:nvSpPr>
        <p:spPr>
          <a:xfrm>
            <a:off x="155243" y="1507225"/>
            <a:ext cx="834731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💀</a:t>
            </a:r>
            <a:r>
              <a:rPr lang="en-US" sz="1400" b="1" err="1"/>
              <a:t>Vulnerabilidad</a:t>
            </a:r>
            <a:r>
              <a:rPr lang="en-US" sz="1400" b="1"/>
              <a:t> clave: </a:t>
            </a:r>
            <a:r>
              <a:rPr lang="en-US" sz="1400" err="1"/>
              <a:t>Ejecución</a:t>
            </a:r>
            <a:r>
              <a:rPr lang="en-US" sz="1400"/>
              <a:t> </a:t>
            </a:r>
            <a:r>
              <a:rPr lang="en-US" sz="1400" err="1"/>
              <a:t>arbitraria</a:t>
            </a:r>
            <a:r>
              <a:rPr lang="en-US" sz="1400"/>
              <a:t> de </a:t>
            </a:r>
            <a:r>
              <a:rPr lang="en-US" sz="1400" err="1"/>
              <a:t>código</a:t>
            </a:r>
            <a:r>
              <a:rPr lang="en-US" sz="1400"/>
              <a:t> </a:t>
            </a:r>
            <a:r>
              <a:rPr lang="en-US" sz="1400" err="1"/>
              <a:t>durante</a:t>
            </a:r>
            <a:r>
              <a:rPr lang="en-US" sz="1400"/>
              <a:t> la </a:t>
            </a:r>
            <a:r>
              <a:rPr lang="en-US" sz="1400" err="1"/>
              <a:t>deserialización</a:t>
            </a:r>
            <a:r>
              <a:rPr lang="en-US" sz="1400"/>
              <a:t> de </a:t>
            </a:r>
            <a:r>
              <a:rPr lang="en-US" sz="1400" err="1"/>
              <a:t>objetos</a:t>
            </a:r>
            <a:r>
              <a:rPr lang="en-US" sz="1400"/>
              <a:t>.</a:t>
            </a:r>
          </a:p>
        </p:txBody>
      </p:sp>
      <p:pic>
        <p:nvPicPr>
          <p:cNvPr id="6" name="Imagen 5" descr="Diagrama&#10;&#10;El contenido generado por inteligencia artificial puede ser incorrecto.">
            <a:extLst>
              <a:ext uri="{FF2B5EF4-FFF2-40B4-BE49-F238E27FC236}">
                <a16:creationId xmlns:a16="http://schemas.microsoft.com/office/drawing/2014/main" id="{B30B3ECF-3258-3D67-33FE-66D5AD5EA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574" y="1890750"/>
            <a:ext cx="5954413" cy="271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7751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FEFE5-9180-B04A-DA17-AE7F5C567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4E6ED-0E36-3076-A264-C6518A14E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030" y="225420"/>
            <a:ext cx="7364615" cy="501468"/>
          </a:xfrm>
        </p:spPr>
        <p:txBody>
          <a:bodyPr/>
          <a:lstStyle/>
          <a:p>
            <a:pPr algn="l"/>
            <a:r>
              <a:rPr lang="en-US" sz="1800" b="0">
                <a:latin typeface="Verdana"/>
                <a:ea typeface="Verdana"/>
              </a:rPr>
              <a:t>📋 </a:t>
            </a:r>
            <a:r>
              <a:rPr lang="en-US" sz="1800">
                <a:latin typeface="Verdana"/>
                <a:ea typeface="Verdana"/>
              </a:rPr>
              <a:t>Caso de </a:t>
            </a:r>
            <a:r>
              <a:rPr lang="en-US" sz="1800" err="1">
                <a:latin typeface="Verdana"/>
                <a:ea typeface="Verdana"/>
              </a:rPr>
              <a:t>Auditoría</a:t>
            </a:r>
            <a:r>
              <a:rPr lang="en-US" sz="1800">
                <a:latin typeface="Verdana"/>
                <a:ea typeface="Verdana"/>
              </a:rPr>
              <a:t>: YOLOv7</a:t>
            </a:r>
            <a:r>
              <a:rPr lang="en-US" sz="1800" b="0">
                <a:latin typeface="Verdana"/>
                <a:ea typeface="Verdana"/>
              </a:rPr>
              <a:t> 🔍⚠️</a:t>
            </a:r>
            <a:endParaRPr lang="es-ES"/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86659E85-9EAE-AC96-E1D5-BA9ECF74CE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7930141"/>
              </p:ext>
            </p:extLst>
          </p:nvPr>
        </p:nvGraphicFramePr>
        <p:xfrm>
          <a:off x="357186" y="1607344"/>
          <a:ext cx="8440560" cy="28651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17128">
                  <a:extLst>
                    <a:ext uri="{9D8B030D-6E8A-4147-A177-3AD203B41FA5}">
                      <a16:colId xmlns:a16="http://schemas.microsoft.com/office/drawing/2014/main" val="300632617"/>
                    </a:ext>
                  </a:extLst>
                </a:gridCol>
                <a:gridCol w="1869415">
                  <a:extLst>
                    <a:ext uri="{9D8B030D-6E8A-4147-A177-3AD203B41FA5}">
                      <a16:colId xmlns:a16="http://schemas.microsoft.com/office/drawing/2014/main" val="527027291"/>
                    </a:ext>
                  </a:extLst>
                </a:gridCol>
                <a:gridCol w="1277506">
                  <a:extLst>
                    <a:ext uri="{9D8B030D-6E8A-4147-A177-3AD203B41FA5}">
                      <a16:colId xmlns:a16="http://schemas.microsoft.com/office/drawing/2014/main" val="4083036756"/>
                    </a:ext>
                  </a:extLst>
                </a:gridCol>
                <a:gridCol w="3976511">
                  <a:extLst>
                    <a:ext uri="{9D8B030D-6E8A-4147-A177-3AD203B41FA5}">
                      <a16:colId xmlns:a16="http://schemas.microsoft.com/office/drawing/2014/main" val="3471096685"/>
                    </a:ext>
                  </a:extLst>
                </a:gridCol>
              </a:tblGrid>
              <a:tr h="1820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🔎 </a:t>
                      </a:r>
                      <a:r>
                        <a:rPr lang="en-US" sz="1400" b="1" i="0" u="none" strike="noStrike" noProof="0" err="1">
                          <a:solidFill>
                            <a:srgbClr val="000000"/>
                          </a:solidFill>
                          <a:latin typeface="Aptos"/>
                        </a:rPr>
                        <a:t>Hallazgos</a:t>
                      </a:r>
                      <a:r>
                        <a:rPr lang="en-US" sz="1400" b="1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200" b="1"/>
                        <a:t>Impacto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200" b="1"/>
                        <a:t>Código Afectado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200" b="1"/>
                        <a:t>Vector de Explotación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557837"/>
                  </a:ext>
                </a:extLst>
              </a:tr>
              <a:tr h="334863">
                <a:tc>
                  <a:txBody>
                    <a:bodyPr/>
                    <a:lstStyle/>
                    <a:p>
                      <a:r>
                        <a:rPr lang="es-ES" sz="1200"/>
                        <a:t>TOB-YOLO-3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🖥</a:t>
                      </a:r>
                      <a:r>
                        <a:rPr lang="es-ES" sz="1200"/>
                        <a:t>Ejecución Remota de Código </a:t>
                      </a:r>
                      <a:r>
                        <a:rPr lang="es-ES" sz="1200" b="1"/>
                        <a:t>(REC)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200"/>
                        <a:t>Modelo Offline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200"/>
                        <a:t>Archivos YAML comprometidos en la máquina o en un repositorio de GitHub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8137355"/>
                  </a:ext>
                </a:extLst>
              </a:tr>
              <a:tr h="357187">
                <a:tc>
                  <a:txBody>
                    <a:bodyPr/>
                    <a:lstStyle/>
                    <a:p>
                      <a:r>
                        <a:rPr lang="es-ES" sz="1200"/>
                        <a:t>TOB-YOLO-2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🖥</a:t>
                      </a:r>
                      <a:r>
                        <a:rPr lang="es-ES" sz="1200"/>
                        <a:t>Ejecución Remota de Código </a:t>
                      </a:r>
                      <a:r>
                        <a:rPr lang="es-ES" sz="1200" b="1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(REC)</a:t>
                      </a:r>
                      <a:endParaRPr lang="es-ES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200"/>
                        <a:t>Modelo Offline, Modelo Online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200"/>
                        <a:t>Archivos </a:t>
                      </a:r>
                      <a:r>
                        <a:rPr lang="es-ES" sz="1200" err="1"/>
                        <a:t>pickle</a:t>
                      </a:r>
                      <a:r>
                        <a:rPr lang="es-ES" sz="1200"/>
                        <a:t> comprometidos en la máquina objetivo o en un repositorio de GitHub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7667163"/>
                  </a:ext>
                </a:extLst>
              </a:tr>
              <a:tr h="334863">
                <a:tc>
                  <a:txBody>
                    <a:bodyPr/>
                    <a:lstStyle/>
                    <a:p>
                      <a:r>
                        <a:rPr lang="es-ES" sz="1200"/>
                        <a:t>TOB-YOLO-8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🚫</a:t>
                      </a:r>
                      <a:r>
                        <a:rPr lang="es-ES" sz="1200"/>
                        <a:t>Denegación de Servicio</a:t>
                      </a:r>
                      <a:r>
                        <a:rPr lang="es-ES" sz="1200" b="1"/>
                        <a:t> (DoS)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200"/>
                        <a:t>Modelo Offline, Modelo Online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200"/>
                        <a:t>Archivos YAML en la máquina objetivo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3036552"/>
                  </a:ext>
                </a:extLst>
              </a:tr>
              <a:tr h="33486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200"/>
                        <a:t>TOB-YOLO-10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200" b="0" i="0" u="none" strike="noStrike" noProof="0">
                          <a:latin typeface="Aptos"/>
                        </a:rPr>
                        <a:t>🚪🔑 </a:t>
                      </a:r>
                      <a:r>
                        <a:rPr lang="es-ES" sz="1200" b="1" i="0" u="none" strike="noStrike" noProof="0">
                          <a:latin typeface="Aptos"/>
                        </a:rPr>
                        <a:t>Puertas Traseras</a:t>
                      </a:r>
                      <a:r>
                        <a:rPr lang="es-ES" sz="1200" b="0" i="0" u="none" strike="noStrike" noProof="0">
                          <a:latin typeface="Aptos"/>
                        </a:rPr>
                        <a:t> </a:t>
                      </a:r>
                    </a:p>
                    <a:p>
                      <a:pPr lvl="0">
                        <a:buNone/>
                      </a:pPr>
                      <a:r>
                        <a:rPr lang="es-ES" sz="12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🎭 Diferencias de Modelo (por </a:t>
                      </a:r>
                      <a:r>
                        <a:rPr lang="es-ES" sz="1200" b="1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Envenenamiento</a:t>
                      </a:r>
                      <a:r>
                        <a:rPr lang="es-ES" sz="12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)</a:t>
                      </a:r>
                      <a:endParaRPr lang="es-ES" b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200"/>
                        <a:t>Modelo Offline, Modelo Online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1200"/>
                        <a:t>Archivos </a:t>
                      </a:r>
                      <a:r>
                        <a:rPr lang="es-ES" sz="1200" err="1"/>
                        <a:t>pickle</a:t>
                      </a:r>
                      <a:r>
                        <a:rPr lang="es-ES" sz="1200"/>
                        <a:t> en la máquina objetivo o en un repositorio de GitHub.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7858745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6E175F9B-FB40-1D60-E583-C63FFD640F62}"/>
              </a:ext>
            </a:extLst>
          </p:cNvPr>
          <p:cNvSpPr txBox="1"/>
          <p:nvPr/>
        </p:nvSpPr>
        <p:spPr>
          <a:xfrm>
            <a:off x="270010" y="874913"/>
            <a:ext cx="843775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400">
                <a:ea typeface="+mn-lt"/>
                <a:cs typeface="+mn-lt"/>
              </a:rPr>
              <a:t>Una auditoría de seguridad realizada por </a:t>
            </a:r>
            <a:r>
              <a:rPr lang="es-ES" sz="1400" b="1">
                <a:ea typeface="+mn-lt"/>
                <a:cs typeface="+mn-lt"/>
              </a:rPr>
              <a:t>Trail </a:t>
            </a:r>
            <a:r>
              <a:rPr lang="es-ES" sz="1400" b="1" err="1">
                <a:ea typeface="+mn-lt"/>
                <a:cs typeface="+mn-lt"/>
              </a:rPr>
              <a:t>of</a:t>
            </a:r>
            <a:r>
              <a:rPr lang="es-ES" sz="1400" b="1">
                <a:ea typeface="+mn-lt"/>
                <a:cs typeface="+mn-lt"/>
              </a:rPr>
              <a:t> Bits</a:t>
            </a:r>
            <a:r>
              <a:rPr lang="es-ES" sz="1400">
                <a:ea typeface="+mn-lt"/>
                <a:cs typeface="+mn-lt"/>
              </a:rPr>
              <a:t> encontró </a:t>
            </a:r>
            <a:r>
              <a:rPr lang="es-ES" sz="1400" b="1">
                <a:ea typeface="+mn-lt"/>
                <a:cs typeface="+mn-lt"/>
              </a:rPr>
              <a:t>11 vulnerabilidades</a:t>
            </a:r>
            <a:r>
              <a:rPr lang="es-ES" sz="1400">
                <a:ea typeface="+mn-lt"/>
                <a:cs typeface="+mn-lt"/>
              </a:rPr>
              <a:t> en </a:t>
            </a:r>
            <a:r>
              <a:rPr lang="es-ES" sz="1400" b="1">
                <a:ea typeface="+mn-lt"/>
                <a:cs typeface="+mn-lt"/>
              </a:rPr>
              <a:t>YOLOv7</a:t>
            </a:r>
            <a:r>
              <a:rPr lang="es-ES" sz="1400">
                <a:ea typeface="+mn-lt"/>
                <a:cs typeface="+mn-lt"/>
              </a:rPr>
              <a:t>, un modelo de detección de objetos en tiempo real.</a:t>
            </a:r>
            <a:endParaRPr lang="es-E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9060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4FA73-64BB-51DE-F586-509725F75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E188-73D9-3BAA-EE8F-308AB3E72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90" y="158411"/>
            <a:ext cx="2751719" cy="800615"/>
          </a:xfrm>
        </p:spPr>
        <p:txBody>
          <a:bodyPr/>
          <a:lstStyle/>
          <a:p>
            <a:pPr algn="l"/>
            <a:r>
              <a:rPr lang="es-MX" sz="1400" dirty="0"/>
              <a:t>Principales cuestiones éticas en la IA 🤖</a:t>
            </a:r>
            <a:endParaRPr lang="en-US" sz="1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BA373-E1BD-3199-88B3-3F909248FB24}"/>
              </a:ext>
            </a:extLst>
          </p:cNvPr>
          <p:cNvSpPr txBox="1">
            <a:spLocks/>
          </p:cNvSpPr>
          <p:nvPr/>
        </p:nvSpPr>
        <p:spPr>
          <a:xfrm>
            <a:off x="186690" y="1067262"/>
            <a:ext cx="3902425" cy="3917827"/>
          </a:xfrm>
          <a:prstGeom prst="rect">
            <a:avLst/>
          </a:prstGeom>
        </p:spPr>
        <p:txBody>
          <a:bodyPr>
            <a:normAutofit/>
          </a:bodyPr>
          <a:lstStyle>
            <a:lvl1pPr marL="114300" indent="-1143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228600" indent="-1143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342900" indent="-1143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457200" indent="-1143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571500" indent="-1143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afrontamos el desempleo debido a la IA?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podemos distribuir equitativamente la riqueza creada por la IA? 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¿Puede la IA influir en nuestro comportamiento e interacciones? 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protegemos contra posibles errores perjudiciales de la IA? 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¿Podemos eliminar el sesgo en la IA? 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protegemos la IA de los adversarios? 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se pueden evitar las consecuencias no intencionadas de la IA? 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¿Hay alguna manera de mantener el control total sobre la IA?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¿Debe considerarse el trato humano de la IA?</a:t>
            </a:r>
            <a:endParaRPr lang="en-US" sz="1200" dirty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A5EF61F0-9CDD-590B-1DF4-4293ACD42F7C}"/>
              </a:ext>
            </a:extLst>
          </p:cNvPr>
          <p:cNvCxnSpPr/>
          <p:nvPr/>
        </p:nvCxnSpPr>
        <p:spPr>
          <a:xfrm>
            <a:off x="4572000" y="959026"/>
            <a:ext cx="0" cy="38424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951CAC94-89EF-1802-CFC7-520D38003F3C}"/>
              </a:ext>
            </a:extLst>
          </p:cNvPr>
          <p:cNvSpPr txBox="1">
            <a:spLocks/>
          </p:cNvSpPr>
          <p:nvPr/>
        </p:nvSpPr>
        <p:spPr>
          <a:xfrm>
            <a:off x="4649821" y="158411"/>
            <a:ext cx="3189361" cy="8006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24397F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pPr algn="l"/>
            <a:r>
              <a:rPr lang="es-MX" sz="1400" dirty="0"/>
              <a:t>Principales cuestiones éticas en la tecnología de IA ❕</a:t>
            </a:r>
            <a:endParaRPr lang="en-US" sz="240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43B3533-D500-6FFD-AE92-E9D3D5E1FD12}"/>
              </a:ext>
            </a:extLst>
          </p:cNvPr>
          <p:cNvSpPr txBox="1">
            <a:spLocks/>
          </p:cNvSpPr>
          <p:nvPr/>
        </p:nvSpPr>
        <p:spPr>
          <a:xfrm>
            <a:off x="4649821" y="1067261"/>
            <a:ext cx="3902426" cy="3917827"/>
          </a:xfrm>
          <a:prstGeom prst="rect">
            <a:avLst/>
          </a:prstGeom>
        </p:spPr>
        <p:txBody>
          <a:bodyPr>
            <a:normAutofit/>
          </a:bodyPr>
          <a:lstStyle>
            <a:lvl1pPr marL="114300" indent="-1143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228600" indent="-1143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342900" indent="-1143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457200" indent="-1143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571500" indent="-1143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24397F"/>
              </a:buClr>
              <a:buFont typeface="Arial" panose="020B0604020202020204" pitchFamily="34" charset="0"/>
              <a:buChar char="•"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afrontamos el desempleo debido a la tecnología?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podemos distribuir equitativamente la riqueza creada por la tecnología?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¿Puede la tecnología influir en nuestro comportamiento e interacciones?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protegemos contra posibles errores perjudiciales de la tecnología?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¿Podemos eliminar el sesgo en la tecnología?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protegemos la tecnología de los adversarios?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¿Cómo se pueden evitar las consecuencias no intencionadas de la tecnología?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¿Hay alguna manera de mantener el control total sobre la tecnología?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200" dirty="0"/>
              <a:t>¿Debe considerarse el trato humano de la tecnología?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885011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5F3CE-EA43-1622-4984-ABD07D7F4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1CA35-9D9F-1786-F208-55AA84462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906" y="359366"/>
            <a:ext cx="6168037" cy="501468"/>
          </a:xfrm>
        </p:spPr>
        <p:txBody>
          <a:bodyPr/>
          <a:lstStyle/>
          <a:p>
            <a:pPr algn="l"/>
            <a:r>
              <a:rPr lang="en-US" sz="1800" b="0">
                <a:latin typeface="Verdana"/>
                <a:ea typeface="Verdana"/>
              </a:rPr>
              <a:t>⚠️</a:t>
            </a:r>
            <a:r>
              <a:rPr lang="en-US" sz="1800">
                <a:latin typeface="Verdana"/>
                <a:ea typeface="Verdana"/>
              </a:rPr>
              <a:t>¿Por </a:t>
            </a:r>
            <a:r>
              <a:rPr lang="en-US" sz="1800" err="1">
                <a:latin typeface="Verdana"/>
                <a:ea typeface="Verdana"/>
              </a:rPr>
              <a:t>qué</a:t>
            </a:r>
            <a:r>
              <a:rPr lang="en-US" sz="1800">
                <a:latin typeface="Verdana"/>
                <a:ea typeface="Verdana"/>
              </a:rPr>
              <a:t> </a:t>
            </a:r>
            <a:r>
              <a:rPr lang="en-US" sz="1800" err="1">
                <a:latin typeface="Verdana"/>
                <a:ea typeface="Verdana"/>
              </a:rPr>
              <a:t>esto</a:t>
            </a:r>
            <a:r>
              <a:rPr lang="en-US" sz="1800">
                <a:latin typeface="Verdana"/>
                <a:ea typeface="Verdana"/>
              </a:rPr>
              <a:t> es un </a:t>
            </a:r>
            <a:r>
              <a:rPr lang="en-US" sz="1800" err="1">
                <a:latin typeface="Verdana"/>
                <a:ea typeface="Verdana"/>
              </a:rPr>
              <a:t>problema</a:t>
            </a:r>
            <a:r>
              <a:rPr lang="en-US" sz="1800">
                <a:latin typeface="Verdana"/>
                <a:ea typeface="Verdana"/>
              </a:rPr>
              <a:t>? </a:t>
            </a:r>
            <a:endParaRPr lang="en-US" sz="1800" b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ED411B6-502A-37FC-9970-4EE153E41B79}"/>
              </a:ext>
            </a:extLst>
          </p:cNvPr>
          <p:cNvSpPr txBox="1"/>
          <p:nvPr/>
        </p:nvSpPr>
        <p:spPr>
          <a:xfrm>
            <a:off x="307182" y="1209080"/>
            <a:ext cx="3457574" cy="33239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ea typeface="+mn-lt"/>
                <a:cs typeface="+mn-lt"/>
              </a:rPr>
              <a:t>🚗 </a:t>
            </a:r>
            <a:r>
              <a:rPr lang="en-US" sz="1600" b="1">
                <a:ea typeface="+mn-lt"/>
                <a:cs typeface="+mn-lt"/>
              </a:rPr>
              <a:t>YOLOv7 bajo la </a:t>
            </a:r>
            <a:r>
              <a:rPr lang="en-US" sz="1600" b="1" err="1">
                <a:ea typeface="+mn-lt"/>
                <a:cs typeface="+mn-lt"/>
              </a:rPr>
              <a:t>lupa</a:t>
            </a:r>
            <a:r>
              <a:rPr lang="en-US" sz="1600" b="1">
                <a:ea typeface="+mn-lt"/>
                <a:cs typeface="+mn-lt"/>
              </a:rPr>
              <a:t>: un auto </a:t>
            </a:r>
            <a:r>
              <a:rPr lang="en-US" sz="1600" b="1" err="1">
                <a:ea typeface="+mn-lt"/>
                <a:cs typeface="+mn-lt"/>
              </a:rPr>
              <a:t>autónomo</a:t>
            </a:r>
            <a:r>
              <a:rPr lang="en-US" sz="1600" b="1">
                <a:ea typeface="+mn-lt"/>
                <a:cs typeface="+mn-lt"/>
              </a:rPr>
              <a:t> </a:t>
            </a:r>
            <a:r>
              <a:rPr lang="en-US" sz="1600" b="1" err="1">
                <a:ea typeface="+mn-lt"/>
                <a:cs typeface="+mn-lt"/>
              </a:rPr>
              <a:t>en</a:t>
            </a:r>
            <a:r>
              <a:rPr lang="en-US" sz="1600" b="1">
                <a:ea typeface="+mn-lt"/>
                <a:cs typeface="+mn-lt"/>
              </a:rPr>
              <a:t> </a:t>
            </a:r>
            <a:r>
              <a:rPr lang="en-US" sz="1600" b="1" err="1">
                <a:ea typeface="+mn-lt"/>
                <a:cs typeface="+mn-lt"/>
              </a:rPr>
              <a:t>riesgo</a:t>
            </a:r>
            <a:endParaRPr lang="es-ES" sz="1600">
              <a:ea typeface="+mn-lt"/>
              <a:cs typeface="+mn-lt"/>
            </a:endParaRPr>
          </a:p>
          <a:p>
            <a:endParaRPr lang="en-US" sz="1600" b="1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🛠️ </a:t>
            </a:r>
            <a:r>
              <a:rPr lang="en-US" sz="1600" b="1">
                <a:ea typeface="+mn-lt"/>
                <a:cs typeface="+mn-lt"/>
              </a:rPr>
              <a:t>RCE:</a:t>
            </a:r>
            <a:r>
              <a:rPr lang="en-US" sz="1600">
                <a:ea typeface="+mn-lt"/>
                <a:cs typeface="+mn-lt"/>
              </a:rPr>
              <a:t> Un hacker </a:t>
            </a:r>
            <a:r>
              <a:rPr lang="en-US" sz="1600" err="1">
                <a:ea typeface="+mn-lt"/>
                <a:cs typeface="+mn-lt"/>
              </a:rPr>
              <a:t>toma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el</a:t>
            </a:r>
            <a:r>
              <a:rPr lang="en-US" sz="1600">
                <a:ea typeface="+mn-lt"/>
                <a:cs typeface="+mn-lt"/>
              </a:rPr>
              <a:t> control del auto y lo </a:t>
            </a:r>
            <a:r>
              <a:rPr lang="en-US" sz="1600" err="1">
                <a:ea typeface="+mn-lt"/>
                <a:cs typeface="+mn-lt"/>
              </a:rPr>
              <a:t>desvía</a:t>
            </a:r>
            <a:r>
              <a:rPr lang="en-US" sz="1600">
                <a:ea typeface="+mn-lt"/>
                <a:cs typeface="+mn-lt"/>
              </a:rPr>
              <a:t>.</a:t>
            </a:r>
          </a:p>
          <a:p>
            <a:br>
              <a:rPr lang="en-US" sz="1600">
                <a:ea typeface="+mn-lt"/>
                <a:cs typeface="+mn-lt"/>
              </a:rPr>
            </a:br>
            <a:r>
              <a:rPr lang="en-US" sz="1600">
                <a:ea typeface="+mn-lt"/>
                <a:cs typeface="+mn-lt"/>
              </a:rPr>
              <a:t>🔥 </a:t>
            </a:r>
            <a:r>
              <a:rPr lang="en-US" sz="1600" b="1">
                <a:ea typeface="+mn-lt"/>
                <a:cs typeface="+mn-lt"/>
              </a:rPr>
              <a:t>DoS:</a:t>
            </a:r>
            <a:r>
              <a:rPr lang="en-US" sz="1600">
                <a:ea typeface="+mn-lt"/>
                <a:cs typeface="+mn-lt"/>
              </a:rPr>
              <a:t> El auto se </a:t>
            </a:r>
            <a:r>
              <a:rPr lang="en-US" sz="1600" err="1">
                <a:ea typeface="+mn-lt"/>
                <a:cs typeface="+mn-lt"/>
              </a:rPr>
              <a:t>apaga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en</a:t>
            </a:r>
            <a:r>
              <a:rPr lang="en-US" sz="1600">
                <a:ea typeface="+mn-lt"/>
                <a:cs typeface="+mn-lt"/>
              </a:rPr>
              <a:t> plena </a:t>
            </a:r>
            <a:r>
              <a:rPr lang="en-US" sz="1600" err="1">
                <a:ea typeface="+mn-lt"/>
                <a:cs typeface="+mn-lt"/>
              </a:rPr>
              <a:t>carrera</a:t>
            </a:r>
            <a:r>
              <a:rPr lang="en-US" sz="1600">
                <a:ea typeface="+mn-lt"/>
                <a:cs typeface="+mn-lt"/>
              </a:rPr>
              <a:t>, </a:t>
            </a:r>
            <a:r>
              <a:rPr lang="en-US" sz="1600" err="1">
                <a:ea typeface="+mn-lt"/>
                <a:cs typeface="+mn-lt"/>
              </a:rPr>
              <a:t>dejándolo</a:t>
            </a:r>
            <a:r>
              <a:rPr lang="en-US" sz="1600">
                <a:ea typeface="+mn-lt"/>
                <a:cs typeface="+mn-lt"/>
              </a:rPr>
              <a:t> fuera de juego.</a:t>
            </a:r>
            <a:endParaRPr lang="en-US" sz="1600"/>
          </a:p>
          <a:p>
            <a:br>
              <a:rPr lang="en-US" sz="1600">
                <a:ea typeface="+mn-lt"/>
                <a:cs typeface="+mn-lt"/>
              </a:rPr>
            </a:br>
            <a:r>
              <a:rPr lang="en-US" sz="1600">
                <a:ea typeface="+mn-lt"/>
                <a:cs typeface="+mn-lt"/>
              </a:rPr>
              <a:t>🔍</a:t>
            </a:r>
            <a:r>
              <a:rPr lang="en-US" sz="1600" b="1">
                <a:ea typeface="+mn-lt"/>
                <a:cs typeface="+mn-lt"/>
              </a:rPr>
              <a:t> Puertas </a:t>
            </a:r>
            <a:r>
              <a:rPr lang="en-US" sz="1600" b="1" err="1">
                <a:ea typeface="+mn-lt"/>
                <a:cs typeface="+mn-lt"/>
              </a:rPr>
              <a:t>Traseras</a:t>
            </a:r>
            <a:r>
              <a:rPr lang="en-US" sz="1600" b="1">
                <a:ea typeface="+mn-lt"/>
                <a:cs typeface="+mn-lt"/>
              </a:rPr>
              <a:t>: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Alguien</a:t>
            </a:r>
            <a:r>
              <a:rPr lang="en-US" sz="1600">
                <a:ea typeface="+mn-lt"/>
                <a:cs typeface="+mn-lt"/>
              </a:rPr>
              <a:t> altera </a:t>
            </a:r>
            <a:r>
              <a:rPr lang="en-US" sz="1600" err="1">
                <a:ea typeface="+mn-lt"/>
                <a:cs typeface="+mn-lt"/>
              </a:rPr>
              <a:t>los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comandos</a:t>
            </a:r>
            <a:r>
              <a:rPr lang="en-US" sz="1600">
                <a:ea typeface="+mn-lt"/>
                <a:cs typeface="+mn-lt"/>
              </a:rPr>
              <a:t> del auto sin que lo </a:t>
            </a:r>
            <a:r>
              <a:rPr lang="en-US" sz="1600" err="1">
                <a:ea typeface="+mn-lt"/>
                <a:cs typeface="+mn-lt"/>
              </a:rPr>
              <a:t>detectes</a:t>
            </a:r>
            <a:r>
              <a:rPr lang="en-US" sz="1600">
                <a:ea typeface="+mn-lt"/>
                <a:cs typeface="+mn-lt"/>
              </a:rPr>
              <a:t>.</a:t>
            </a:r>
            <a:endParaRPr lang="en-US" sz="1600"/>
          </a:p>
          <a:p>
            <a:endParaRPr lang="en-US" b="1"/>
          </a:p>
        </p:txBody>
      </p:sp>
      <p:pic>
        <p:nvPicPr>
          <p:cNvPr id="4" name="Imagen 3" descr="Diagrama&#10;&#10;El contenido generado por inteligencia artificial puede ser incorrecto.">
            <a:extLst>
              <a:ext uri="{FF2B5EF4-FFF2-40B4-BE49-F238E27FC236}">
                <a16:creationId xmlns:a16="http://schemas.microsoft.com/office/drawing/2014/main" id="{243EB21F-0FCA-F0D5-3FC0-EFFDCA436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4154" y="1098352"/>
            <a:ext cx="5167566" cy="370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997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EF2F0A-C273-33A9-EB4E-E4BCB2E62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8BA6D-448B-5066-294E-DD257D4CA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144" y="-145751"/>
            <a:ext cx="7810931" cy="661359"/>
          </a:xfrm>
        </p:spPr>
        <p:txBody>
          <a:bodyPr/>
          <a:lstStyle/>
          <a:p>
            <a:pPr algn="l"/>
            <a:r>
              <a:rPr lang="en-US" sz="1800" dirty="0" err="1">
                <a:latin typeface="Verdana"/>
                <a:ea typeface="Verdana"/>
              </a:rPr>
              <a:t>Desarrollar</a:t>
            </a:r>
            <a:r>
              <a:rPr lang="en-US" sz="1800" dirty="0">
                <a:latin typeface="Verdana"/>
                <a:ea typeface="Verdana"/>
              </a:rPr>
              <a:t> </a:t>
            </a:r>
            <a:r>
              <a:rPr lang="en-US" sz="1800" dirty="0" err="1">
                <a:latin typeface="Verdana"/>
                <a:ea typeface="Verdana"/>
              </a:rPr>
              <a:t>tu</a:t>
            </a:r>
            <a:r>
              <a:rPr lang="en-US" sz="1800" dirty="0">
                <a:latin typeface="Verdana"/>
                <a:ea typeface="Verdana"/>
              </a:rPr>
              <a:t> </a:t>
            </a:r>
            <a:r>
              <a:rPr lang="en-US" sz="1800" dirty="0" err="1">
                <a:latin typeface="Verdana"/>
                <a:ea typeface="Verdana"/>
              </a:rPr>
              <a:t>Propio</a:t>
            </a:r>
            <a:r>
              <a:rPr lang="en-US" sz="1800" dirty="0">
                <a:latin typeface="Verdana"/>
                <a:ea typeface="Verdana"/>
              </a:rPr>
              <a:t> Sistema de IA: </a:t>
            </a:r>
            <a:r>
              <a:rPr lang="en-US" sz="1800" dirty="0" err="1">
                <a:latin typeface="Verdana"/>
                <a:ea typeface="Verdana"/>
              </a:rPr>
              <a:t>Riesgos</a:t>
            </a:r>
            <a:r>
              <a:rPr lang="en-US" sz="1800" dirty="0">
                <a:latin typeface="Verdana"/>
                <a:ea typeface="Verdana"/>
              </a:rPr>
              <a:t> y </a:t>
            </a:r>
            <a:r>
              <a:rPr lang="en-US" sz="1800" dirty="0" err="1">
                <a:latin typeface="Verdana"/>
                <a:ea typeface="Verdana"/>
              </a:rPr>
              <a:t>Desafíos</a:t>
            </a:r>
            <a:endParaRPr lang="es-ES" dirty="0" err="1"/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1503F024-9A0F-DCFF-E711-A68171BBAD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0314593"/>
              </p:ext>
            </p:extLst>
          </p:nvPr>
        </p:nvGraphicFramePr>
        <p:xfrm>
          <a:off x="-1369443" y="775299"/>
          <a:ext cx="5316028" cy="41644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51" name="Rectángulo: esquinas redondeadas 550">
            <a:extLst>
              <a:ext uri="{FF2B5EF4-FFF2-40B4-BE49-F238E27FC236}">
                <a16:creationId xmlns:a16="http://schemas.microsoft.com/office/drawing/2014/main" id="{AEFC622F-663C-AC5C-CAA9-63BBA65520D1}"/>
              </a:ext>
            </a:extLst>
          </p:cNvPr>
          <p:cNvSpPr/>
          <p:nvPr/>
        </p:nvSpPr>
        <p:spPr>
          <a:xfrm>
            <a:off x="2728104" y="776377"/>
            <a:ext cx="3925018" cy="70089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1200">
                <a:solidFill>
                  <a:schemeClr val="tx2"/>
                </a:solidFill>
                <a:ea typeface="+mn-lt"/>
                <a:cs typeface="+mn-lt"/>
              </a:rPr>
              <a:t>Envenenamiento de datos: alteración maliciosa de fuentes abiertas como Wikipedia.</a:t>
            </a:r>
            <a:endParaRPr lang="es-ES" sz="1200">
              <a:solidFill>
                <a:schemeClr val="tx2"/>
              </a:solidFill>
            </a:endParaRPr>
          </a:p>
        </p:txBody>
      </p:sp>
      <p:sp>
        <p:nvSpPr>
          <p:cNvPr id="564" name="Rectángulo: esquinas redondeadas 563">
            <a:extLst>
              <a:ext uri="{FF2B5EF4-FFF2-40B4-BE49-F238E27FC236}">
                <a16:creationId xmlns:a16="http://schemas.microsoft.com/office/drawing/2014/main" id="{759B404F-0720-79F7-D6B6-EB98D8A5CF14}"/>
              </a:ext>
            </a:extLst>
          </p:cNvPr>
          <p:cNvSpPr/>
          <p:nvPr/>
        </p:nvSpPr>
        <p:spPr>
          <a:xfrm>
            <a:off x="2728104" y="1639018"/>
            <a:ext cx="3925018" cy="70089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1200">
                <a:solidFill>
                  <a:schemeClr val="tx2"/>
                </a:solidFill>
                <a:ea typeface="+mn-lt"/>
                <a:cs typeface="+mn-lt"/>
              </a:rPr>
              <a:t>Inserción de '</a:t>
            </a:r>
            <a:r>
              <a:rPr lang="es-ES" sz="1200" err="1">
                <a:solidFill>
                  <a:schemeClr val="tx2"/>
                </a:solidFill>
                <a:ea typeface="+mn-lt"/>
                <a:cs typeface="+mn-lt"/>
              </a:rPr>
              <a:t>Sleeper</a:t>
            </a:r>
            <a:r>
              <a:rPr lang="es-ES" sz="120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s-ES" sz="1200" err="1">
                <a:solidFill>
                  <a:schemeClr val="tx2"/>
                </a:solidFill>
                <a:ea typeface="+mn-lt"/>
                <a:cs typeface="+mn-lt"/>
              </a:rPr>
              <a:t>Agents</a:t>
            </a:r>
            <a:r>
              <a:rPr lang="es-ES" sz="1200">
                <a:solidFill>
                  <a:schemeClr val="tx2"/>
                </a:solidFill>
                <a:ea typeface="+mn-lt"/>
                <a:cs typeface="+mn-lt"/>
              </a:rPr>
              <a:t>': activación de comportamientos maliciosos en producción.</a:t>
            </a:r>
          </a:p>
        </p:txBody>
      </p:sp>
      <p:sp>
        <p:nvSpPr>
          <p:cNvPr id="565" name="Rectángulo: esquinas redondeadas 564">
            <a:extLst>
              <a:ext uri="{FF2B5EF4-FFF2-40B4-BE49-F238E27FC236}">
                <a16:creationId xmlns:a16="http://schemas.microsoft.com/office/drawing/2014/main" id="{12CE90A8-EA1B-4D27-72D7-E7C512543D86}"/>
              </a:ext>
            </a:extLst>
          </p:cNvPr>
          <p:cNvSpPr/>
          <p:nvPr/>
        </p:nvSpPr>
        <p:spPr>
          <a:xfrm>
            <a:off x="2728104" y="2501660"/>
            <a:ext cx="3925018" cy="70089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1200">
                <a:solidFill>
                  <a:schemeClr val="tx2"/>
                </a:solidFill>
                <a:ea typeface="+mn-lt"/>
                <a:cs typeface="+mn-lt"/>
              </a:rPr>
              <a:t>Empaquetado inseguro: uso de formatos vulnerables como Python </a:t>
            </a:r>
            <a:r>
              <a:rPr lang="es-ES" sz="1200" err="1">
                <a:solidFill>
                  <a:schemeClr val="tx2"/>
                </a:solidFill>
                <a:ea typeface="+mn-lt"/>
                <a:cs typeface="+mn-lt"/>
              </a:rPr>
              <a:t>pickles</a:t>
            </a:r>
            <a:r>
              <a:rPr lang="es-ES" sz="1200">
                <a:solidFill>
                  <a:schemeClr val="tx2"/>
                </a:solidFill>
                <a:ea typeface="+mn-lt"/>
                <a:cs typeface="+mn-lt"/>
              </a:rPr>
              <a:t>.</a:t>
            </a:r>
          </a:p>
        </p:txBody>
      </p:sp>
      <p:sp>
        <p:nvSpPr>
          <p:cNvPr id="566" name="Rectángulo: esquinas redondeadas 565">
            <a:extLst>
              <a:ext uri="{FF2B5EF4-FFF2-40B4-BE49-F238E27FC236}">
                <a16:creationId xmlns:a16="http://schemas.microsoft.com/office/drawing/2014/main" id="{F8C3B4B9-E110-50E3-A1EE-B809BECDFAE9}"/>
              </a:ext>
            </a:extLst>
          </p:cNvPr>
          <p:cNvSpPr/>
          <p:nvPr/>
        </p:nvSpPr>
        <p:spPr>
          <a:xfrm>
            <a:off x="2728103" y="3364301"/>
            <a:ext cx="3925018" cy="70089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1200">
                <a:solidFill>
                  <a:schemeClr val="tx2"/>
                </a:solidFill>
                <a:ea typeface="+mn-lt"/>
                <a:cs typeface="+mn-lt"/>
              </a:rPr>
              <a:t>Secuestro y suplantación: distribución de modelos maliciosos con nombres similares.</a:t>
            </a:r>
          </a:p>
        </p:txBody>
      </p:sp>
      <p:sp>
        <p:nvSpPr>
          <p:cNvPr id="567" name="Rectángulo: esquinas redondeadas 566">
            <a:extLst>
              <a:ext uri="{FF2B5EF4-FFF2-40B4-BE49-F238E27FC236}">
                <a16:creationId xmlns:a16="http://schemas.microsoft.com/office/drawing/2014/main" id="{6F53BA03-8E1A-90D1-CAD6-7A8B0022E193}"/>
              </a:ext>
            </a:extLst>
          </p:cNvPr>
          <p:cNvSpPr/>
          <p:nvPr/>
        </p:nvSpPr>
        <p:spPr>
          <a:xfrm>
            <a:off x="2728103" y="4237726"/>
            <a:ext cx="3925018" cy="70089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1200">
                <a:solidFill>
                  <a:schemeClr val="tx2"/>
                </a:solidFill>
                <a:ea typeface="+mn-lt"/>
                <a:cs typeface="+mn-lt"/>
              </a:rPr>
              <a:t>Riesgos en la nube: filtración de claves API y permisos excesivos en despliegues.</a:t>
            </a:r>
          </a:p>
        </p:txBody>
      </p:sp>
      <p:pic>
        <p:nvPicPr>
          <p:cNvPr id="568" name="Imagen 567">
            <a:extLst>
              <a:ext uri="{FF2B5EF4-FFF2-40B4-BE49-F238E27FC236}">
                <a16:creationId xmlns:a16="http://schemas.microsoft.com/office/drawing/2014/main" id="{A745D724-F979-02C2-8ACC-CB07986F70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7883" y="850600"/>
            <a:ext cx="628650" cy="552450"/>
          </a:xfrm>
          <a:prstGeom prst="rect">
            <a:avLst/>
          </a:prstGeom>
        </p:spPr>
      </p:pic>
      <p:pic>
        <p:nvPicPr>
          <p:cNvPr id="569" name="Imagen 568" descr="Imagen que contiene reloj&#10;&#10;El contenido generado por inteligencia artificial puede ser incorrecto.">
            <a:extLst>
              <a:ext uri="{FF2B5EF4-FFF2-40B4-BE49-F238E27FC236}">
                <a16:creationId xmlns:a16="http://schemas.microsoft.com/office/drawing/2014/main" id="{06A0E0FD-A82C-D2CD-404E-C54F3EC725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04071" y="1646567"/>
            <a:ext cx="676275" cy="685800"/>
          </a:xfrm>
          <a:prstGeom prst="rect">
            <a:avLst/>
          </a:prstGeom>
        </p:spPr>
      </p:pic>
      <p:pic>
        <p:nvPicPr>
          <p:cNvPr id="570" name="Imagen 569">
            <a:extLst>
              <a:ext uri="{FF2B5EF4-FFF2-40B4-BE49-F238E27FC236}">
                <a16:creationId xmlns:a16="http://schemas.microsoft.com/office/drawing/2014/main" id="{C7AC029A-BA2C-4FBC-AF89-FEE2D6CBD4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64687" y="2681917"/>
            <a:ext cx="1133475" cy="361950"/>
          </a:xfrm>
          <a:prstGeom prst="rect">
            <a:avLst/>
          </a:prstGeom>
        </p:spPr>
      </p:pic>
      <p:pic>
        <p:nvPicPr>
          <p:cNvPr id="571" name="Imagen 570">
            <a:extLst>
              <a:ext uri="{FF2B5EF4-FFF2-40B4-BE49-F238E27FC236}">
                <a16:creationId xmlns:a16="http://schemas.microsoft.com/office/drawing/2014/main" id="{C0E42FBA-EBEC-CECF-EEB6-BFBFE1C0BC9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45638" y="3524250"/>
            <a:ext cx="1171575" cy="381000"/>
          </a:xfrm>
          <a:prstGeom prst="rect">
            <a:avLst/>
          </a:prstGeom>
        </p:spPr>
      </p:pic>
      <p:pic>
        <p:nvPicPr>
          <p:cNvPr id="572" name="Imagen 571" descr="Imagen que contiene nombre de la empresa&#10;&#10;El contenido generado por inteligencia artificial puede ser incorrecto.">
            <a:extLst>
              <a:ext uri="{FF2B5EF4-FFF2-40B4-BE49-F238E27FC236}">
                <a16:creationId xmlns:a16="http://schemas.microsoft.com/office/drawing/2014/main" id="{0FFEF9D8-46F1-0488-565E-E49E59DC966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25329" y="4326238"/>
            <a:ext cx="1190625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45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BBB4CF-90DE-7DBD-55FB-EE508FFE6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09B68B3-FBB9-D92F-4CD8-2D3B5331D3DA}"/>
              </a:ext>
            </a:extLst>
          </p:cNvPr>
          <p:cNvSpPr/>
          <p:nvPr/>
        </p:nvSpPr>
        <p:spPr>
          <a:xfrm>
            <a:off x="2378" y="2378"/>
            <a:ext cx="9141622" cy="5141122"/>
          </a:xfrm>
          <a:prstGeom prst="rect">
            <a:avLst/>
          </a:prstGeom>
          <a:solidFill>
            <a:srgbClr val="243671"/>
          </a:solidFill>
          <a:ln>
            <a:solidFill>
              <a:srgbClr val="2436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dirty="0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D5E68832-EE0D-9D82-5965-89C13FE89F8F}"/>
              </a:ext>
            </a:extLst>
          </p:cNvPr>
          <p:cNvCxnSpPr/>
          <p:nvPr/>
        </p:nvCxnSpPr>
        <p:spPr>
          <a:xfrm>
            <a:off x="182564" y="2714171"/>
            <a:ext cx="47605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7F14133-9668-55DE-31FE-0E7ECEA73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047750"/>
            <a:ext cx="8366163" cy="1522146"/>
          </a:xfrm>
        </p:spPr>
        <p:txBody>
          <a:bodyPr/>
          <a:lstStyle/>
          <a:p>
            <a:r>
              <a:rPr lang="es-ES" err="1">
                <a:latin typeface="Verdana"/>
                <a:ea typeface="Verdana"/>
              </a:rPr>
              <a:t>LeftoverLocals</a:t>
            </a:r>
            <a:r>
              <a:rPr lang="es-ES">
                <a:latin typeface="Verdana"/>
                <a:ea typeface="Verdana"/>
              </a:rPr>
              <a:t>: La Vulnerabilidad de Fuga de Memoria en </a:t>
            </a:r>
            <a:r>
              <a:rPr lang="es-ES" err="1">
                <a:latin typeface="Verdana"/>
                <a:ea typeface="Verdana"/>
              </a:rPr>
              <a:t>GPUs</a:t>
            </a:r>
            <a:r>
              <a:rPr lang="es-ES">
                <a:latin typeface="Verdana"/>
                <a:ea typeface="Verdana"/>
              </a:rPr>
              <a:t> que Amenaza la Seguridad de la IA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9A0D0-EB1E-2FD5-4483-AAE42B3FA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4" y="2963466"/>
            <a:ext cx="5528549" cy="731520"/>
          </a:xfrm>
        </p:spPr>
        <p:txBody>
          <a:bodyPr>
            <a:normAutofit fontScale="92500" lnSpcReduction="10000"/>
          </a:bodyPr>
          <a:lstStyle/>
          <a:p>
            <a:r>
              <a:rPr lang="es-ES" b="0">
                <a:latin typeface="Verdana"/>
                <a:ea typeface="Verdana"/>
              </a:rPr>
              <a:t>🔐🚨 </a:t>
            </a:r>
            <a:r>
              <a:rPr lang="es-ES" b="0" err="1">
                <a:latin typeface="Verdana"/>
                <a:ea typeface="Verdana"/>
              </a:rPr>
              <a:t>LeftoverLocals</a:t>
            </a:r>
            <a:r>
              <a:rPr lang="es-ES" b="0">
                <a:latin typeface="Verdana"/>
                <a:ea typeface="Verdana"/>
              </a:rPr>
              <a:t> puede hacer que tu sesión de chat con IA no sea tan privada como crees. ¡Cuidado con lo que compartes! ⚠️🛑</a:t>
            </a:r>
            <a:endParaRPr lang="es-ES" b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3C78551-23A9-3DA7-898B-4419BE33AB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122988">
            <a:off x="4619625" y="-185283"/>
            <a:ext cx="5229225" cy="522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9210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04DAD-121C-31C7-AC11-8E6D90C01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AE12E0FC-2E32-58AD-C0FE-13BA868FE36E}"/>
              </a:ext>
            </a:extLst>
          </p:cNvPr>
          <p:cNvSpPr/>
          <p:nvPr/>
        </p:nvSpPr>
        <p:spPr>
          <a:xfrm>
            <a:off x="1045843" y="1880765"/>
            <a:ext cx="2867146" cy="22215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35263-687A-5AF3-F228-3F1982949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09" y="265675"/>
            <a:ext cx="7839887" cy="501468"/>
          </a:xfrm>
        </p:spPr>
        <p:txBody>
          <a:bodyPr/>
          <a:lstStyle/>
          <a:p>
            <a:pPr algn="l"/>
            <a:r>
              <a:rPr lang="es-ES" sz="1700" b="0">
                <a:solidFill>
                  <a:srgbClr val="FFFFFF"/>
                </a:solidFill>
                <a:latin typeface="Verdana"/>
                <a:ea typeface="Verdana"/>
              </a:rPr>
              <a:t>🔐</a:t>
            </a:r>
            <a:r>
              <a:rPr lang="en-US" sz="1800" b="0">
                <a:latin typeface="Verdana"/>
                <a:ea typeface="Verdana"/>
              </a:rPr>
              <a:t> </a:t>
            </a:r>
            <a:r>
              <a:rPr lang="en-US" sz="1800" err="1">
                <a:latin typeface="Verdana"/>
                <a:ea typeface="Verdana"/>
              </a:rPr>
              <a:t>Cómo</a:t>
            </a:r>
            <a:r>
              <a:rPr lang="en-US" sz="1800">
                <a:latin typeface="Verdana"/>
                <a:ea typeface="Verdana"/>
              </a:rPr>
              <a:t> Esta Falla </a:t>
            </a:r>
            <a:r>
              <a:rPr lang="en-US" sz="1800" err="1">
                <a:latin typeface="Verdana"/>
                <a:ea typeface="Verdana"/>
              </a:rPr>
              <a:t>Puede</a:t>
            </a:r>
            <a:r>
              <a:rPr lang="en-US" sz="1800">
                <a:latin typeface="Verdana"/>
                <a:ea typeface="Verdana"/>
              </a:rPr>
              <a:t> </a:t>
            </a:r>
            <a:r>
              <a:rPr lang="en-US" sz="1800" err="1">
                <a:latin typeface="Verdana"/>
                <a:ea typeface="Verdana"/>
              </a:rPr>
              <a:t>Exponer</a:t>
            </a:r>
            <a:r>
              <a:rPr lang="en-US" sz="1800">
                <a:latin typeface="Verdana"/>
                <a:ea typeface="Verdana"/>
              </a:rPr>
              <a:t> </a:t>
            </a:r>
            <a:r>
              <a:rPr lang="en-US" sz="1800" err="1">
                <a:latin typeface="Verdana"/>
                <a:ea typeface="Verdana"/>
              </a:rPr>
              <a:t>tus</a:t>
            </a:r>
            <a:r>
              <a:rPr lang="en-US" sz="1800">
                <a:latin typeface="Verdana"/>
                <a:ea typeface="Verdana"/>
              </a:rPr>
              <a:t> Datos</a:t>
            </a:r>
            <a:r>
              <a:rPr lang="en-US" sz="1800" b="0">
                <a:latin typeface="Verdana"/>
                <a:ea typeface="Verdana"/>
              </a:rPr>
              <a:t> 🚨</a:t>
            </a:r>
            <a:endParaRPr lang="es-ES">
              <a:latin typeface="Verdana"/>
              <a:ea typeface="Verdana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2818696-AAA0-663D-D122-3F6EBC64A096}"/>
              </a:ext>
            </a:extLst>
          </p:cNvPr>
          <p:cNvSpPr txBox="1"/>
          <p:nvPr/>
        </p:nvSpPr>
        <p:spPr>
          <a:xfrm>
            <a:off x="472629" y="929444"/>
            <a:ext cx="842449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1" err="1">
                <a:ea typeface="+mn-lt"/>
                <a:cs typeface="+mn-lt"/>
              </a:rPr>
              <a:t>LeftoverLocals</a:t>
            </a:r>
            <a:r>
              <a:rPr lang="en-US" sz="1400">
                <a:ea typeface="+mn-lt"/>
                <a:cs typeface="+mn-lt"/>
              </a:rPr>
              <a:t> es </a:t>
            </a:r>
            <a:r>
              <a:rPr lang="en-US" sz="1400" err="1">
                <a:ea typeface="+mn-lt"/>
                <a:cs typeface="+mn-lt"/>
              </a:rPr>
              <a:t>una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vulnerabilidad</a:t>
            </a:r>
            <a:r>
              <a:rPr lang="en-US" sz="140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seguridad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ciertas</a:t>
            </a:r>
            <a:r>
              <a:rPr lang="en-US" sz="1400">
                <a:ea typeface="+mn-lt"/>
                <a:cs typeface="+mn-lt"/>
              </a:rPr>
              <a:t> GPUs que </a:t>
            </a:r>
            <a:r>
              <a:rPr lang="en-US" sz="1400" err="1">
                <a:ea typeface="+mn-lt"/>
                <a:cs typeface="+mn-lt"/>
              </a:rPr>
              <a:t>permite</a:t>
            </a:r>
            <a:r>
              <a:rPr lang="en-US" sz="1400">
                <a:ea typeface="+mn-lt"/>
                <a:cs typeface="+mn-lt"/>
              </a:rPr>
              <a:t> la</a:t>
            </a:r>
            <a:r>
              <a:rPr lang="en-US" sz="1400" b="1">
                <a:ea typeface="+mn-lt"/>
                <a:cs typeface="+mn-lt"/>
              </a:rPr>
              <a:t> </a:t>
            </a:r>
            <a:r>
              <a:rPr lang="en-US" sz="1400" b="1" err="1">
                <a:ea typeface="+mn-lt"/>
                <a:cs typeface="+mn-lt"/>
              </a:rPr>
              <a:t>filtración</a:t>
            </a:r>
            <a:r>
              <a:rPr lang="en-US" sz="1400" b="1">
                <a:ea typeface="+mn-lt"/>
                <a:cs typeface="+mn-lt"/>
              </a:rPr>
              <a:t> de </a:t>
            </a:r>
            <a:r>
              <a:rPr lang="en-US" sz="1400" b="1" err="1">
                <a:ea typeface="+mn-lt"/>
                <a:cs typeface="+mn-lt"/>
              </a:rPr>
              <a:t>fragmentos</a:t>
            </a:r>
            <a:r>
              <a:rPr lang="en-US" sz="1400" b="1">
                <a:ea typeface="+mn-lt"/>
                <a:cs typeface="+mn-lt"/>
              </a:rPr>
              <a:t> de </a:t>
            </a:r>
            <a:r>
              <a:rPr lang="en-US" sz="1400" b="1" err="1">
                <a:ea typeface="+mn-lt"/>
                <a:cs typeface="+mn-lt"/>
              </a:rPr>
              <a:t>memoria</a:t>
            </a:r>
            <a:r>
              <a:rPr lang="en-US" sz="1400">
                <a:ea typeface="+mn-lt"/>
                <a:cs typeface="+mn-lt"/>
              </a:rPr>
              <a:t>, lo que </a:t>
            </a:r>
            <a:r>
              <a:rPr lang="en-US" sz="1400" err="1">
                <a:ea typeface="+mn-lt"/>
                <a:cs typeface="+mn-lt"/>
              </a:rPr>
              <a:t>puede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exponer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b="1" err="1">
                <a:ea typeface="+mn-lt"/>
                <a:cs typeface="+mn-lt"/>
              </a:rPr>
              <a:t>datos</a:t>
            </a:r>
            <a:r>
              <a:rPr lang="en-US" sz="1400" b="1">
                <a:ea typeface="+mn-lt"/>
                <a:cs typeface="+mn-lt"/>
              </a:rPr>
              <a:t> </a:t>
            </a:r>
            <a:r>
              <a:rPr lang="en-US" sz="1400" b="1" err="1">
                <a:ea typeface="+mn-lt"/>
                <a:cs typeface="+mn-lt"/>
              </a:rPr>
              <a:t>sensibles</a:t>
            </a:r>
            <a:r>
              <a:rPr lang="en-US" sz="1400">
                <a:ea typeface="+mn-lt"/>
                <a:cs typeface="+mn-lt"/>
              </a:rPr>
              <a:t>.</a:t>
            </a:r>
            <a:endParaRPr lang="es-ES" sz="1400" b="1">
              <a:ea typeface="+mn-lt"/>
              <a:cs typeface="+mn-lt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635E2B8-FB98-B0D7-663B-01624C07B3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796" t="14019" r="18483" b="14233"/>
          <a:stretch/>
        </p:blipFill>
        <p:spPr>
          <a:xfrm>
            <a:off x="2608584" y="1884406"/>
            <a:ext cx="974878" cy="1116287"/>
          </a:xfrm>
          <a:prstGeom prst="rect">
            <a:avLst/>
          </a:prstGeom>
        </p:spPr>
      </p:pic>
      <p:pic>
        <p:nvPicPr>
          <p:cNvPr id="9" name="Imagen 8" descr="Icono&#10;&#10;El contenido generado por inteligencia artificial puede ser incorrecto.">
            <a:extLst>
              <a:ext uri="{FF2B5EF4-FFF2-40B4-BE49-F238E27FC236}">
                <a16:creationId xmlns:a16="http://schemas.microsoft.com/office/drawing/2014/main" id="{2BCA0BEE-4897-5986-EDF6-2A92E4AEF3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963" r="14444" b="-662"/>
          <a:stretch/>
        </p:blipFill>
        <p:spPr>
          <a:xfrm>
            <a:off x="1215082" y="3130378"/>
            <a:ext cx="1087074" cy="78442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4EE2CB84-3E28-A9D7-9E52-5D10B120F513}"/>
              </a:ext>
            </a:extLst>
          </p:cNvPr>
          <p:cNvSpPr txBox="1"/>
          <p:nvPr/>
        </p:nvSpPr>
        <p:spPr>
          <a:xfrm>
            <a:off x="474191" y="4366569"/>
            <a:ext cx="782491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Este riesgo es especialmente crítico en sistemas que ejecutan modelos de inteligencia artificial (</a:t>
            </a:r>
            <a:r>
              <a:rPr lang="en-US" sz="1400" b="1"/>
              <a:t>LLMs</a:t>
            </a:r>
            <a:r>
              <a:rPr lang="en-US" sz="1400"/>
              <a:t>) y en </a:t>
            </a:r>
            <a:r>
              <a:rPr lang="en-US" sz="1400" b="1"/>
              <a:t>aplicaciones multiusuario.</a:t>
            </a:r>
            <a:endParaRPr lang="es-ES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C79F546-990D-7D2D-24BE-4937EDD75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9518" y="2094984"/>
            <a:ext cx="999871" cy="907194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A2913312-B5FB-2CD0-691C-3E2E8D5EAF4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285" t="585" r="-175" b="315"/>
          <a:stretch/>
        </p:blipFill>
        <p:spPr>
          <a:xfrm>
            <a:off x="2302605" y="3109656"/>
            <a:ext cx="1580919" cy="831787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98040541-3328-990A-9470-8E453F9FC0F3}"/>
              </a:ext>
            </a:extLst>
          </p:cNvPr>
          <p:cNvSpPr txBox="1"/>
          <p:nvPr/>
        </p:nvSpPr>
        <p:spPr>
          <a:xfrm>
            <a:off x="1642586" y="1539993"/>
            <a:ext cx="253112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600" b="1"/>
              <a:t>GPU afectadas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E638009-323B-C1B3-D8B0-87738C79038F}"/>
              </a:ext>
            </a:extLst>
          </p:cNvPr>
          <p:cNvSpPr txBox="1"/>
          <p:nvPr/>
        </p:nvSpPr>
        <p:spPr>
          <a:xfrm>
            <a:off x="4165772" y="2088289"/>
            <a:ext cx="4218288" cy="18774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1400" b="1">
                <a:cs typeface="Arial"/>
              </a:rPr>
              <a:t>WIRED</a:t>
            </a:r>
            <a:r>
              <a:rPr lang="en-US" sz="1400">
                <a:cs typeface="Arial"/>
              </a:rPr>
              <a:t> y </a:t>
            </a:r>
            <a:r>
              <a:rPr lang="en-US" sz="1400" b="1">
                <a:cs typeface="Arial"/>
              </a:rPr>
              <a:t>Forbes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han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reportado</a:t>
            </a:r>
            <a:r>
              <a:rPr lang="en-US" sz="1400">
                <a:cs typeface="Arial"/>
              </a:rPr>
              <a:t> la </a:t>
            </a:r>
            <a:r>
              <a:rPr lang="en-US" sz="1400" err="1">
                <a:cs typeface="Arial"/>
              </a:rPr>
              <a:t>vulnerabilidad</a:t>
            </a:r>
            <a:r>
              <a:rPr lang="en-US" sz="1400">
                <a:cs typeface="Arial"/>
              </a:rPr>
              <a:t>, </a:t>
            </a:r>
            <a:r>
              <a:rPr lang="en-US" sz="1400" err="1">
                <a:cs typeface="Arial"/>
              </a:rPr>
              <a:t>destacando</a:t>
            </a:r>
            <a:r>
              <a:rPr lang="en-US" sz="1400">
                <a:cs typeface="Arial"/>
              </a:rPr>
              <a:t> que </a:t>
            </a:r>
            <a:r>
              <a:rPr lang="en-US" sz="1400" err="1">
                <a:cs typeface="Arial"/>
              </a:rPr>
              <a:t>afecta</a:t>
            </a:r>
            <a:r>
              <a:rPr lang="en-US" sz="1400">
                <a:cs typeface="Arial"/>
              </a:rPr>
              <a:t> a </a:t>
            </a:r>
            <a:r>
              <a:rPr lang="en-US" sz="1400" b="1" err="1">
                <a:cs typeface="Arial"/>
              </a:rPr>
              <a:t>millones</a:t>
            </a:r>
            <a:r>
              <a:rPr lang="en-US" sz="1400" b="1">
                <a:cs typeface="Arial"/>
              </a:rPr>
              <a:t> de </a:t>
            </a:r>
            <a:r>
              <a:rPr lang="en-US" sz="1400" b="1" err="1">
                <a:cs typeface="Arial"/>
              </a:rPr>
              <a:t>usuarios</a:t>
            </a:r>
            <a:r>
              <a:rPr lang="en-US" sz="1400" b="1">
                <a:cs typeface="Arial"/>
              </a:rPr>
              <a:t> de MacBook</a:t>
            </a:r>
            <a:r>
              <a:rPr lang="en-US" sz="1400">
                <a:cs typeface="Arial"/>
              </a:rPr>
              <a:t>.​</a:t>
            </a:r>
          </a:p>
          <a:p>
            <a:pPr marL="285750" indent="-285750">
              <a:buFont typeface="Arial,Sans-Serif"/>
              <a:buChar char="•"/>
            </a:pPr>
            <a:endParaRPr lang="en-US">
              <a:latin typeface="Arial"/>
              <a:cs typeface="Arial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1400" err="1">
                <a:cs typeface="Arial"/>
              </a:rPr>
              <a:t>Expertos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en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seguridad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como</a:t>
            </a:r>
            <a:r>
              <a:rPr lang="en-US" sz="1400">
                <a:cs typeface="Arial"/>
              </a:rPr>
              <a:t> </a:t>
            </a:r>
            <a:r>
              <a:rPr lang="en-US" sz="1400" b="1">
                <a:cs typeface="Arial"/>
              </a:rPr>
              <a:t>Meredith Whittaker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han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señalado</a:t>
            </a:r>
            <a:r>
              <a:rPr lang="en-US" sz="1400">
                <a:cs typeface="Arial"/>
              </a:rPr>
              <a:t> que </a:t>
            </a:r>
            <a:r>
              <a:rPr lang="en-US" sz="1400" err="1">
                <a:cs typeface="Arial"/>
              </a:rPr>
              <a:t>este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tipo</a:t>
            </a:r>
            <a:r>
              <a:rPr lang="en-US" sz="1400">
                <a:cs typeface="Arial"/>
              </a:rPr>
              <a:t> de </a:t>
            </a:r>
            <a:r>
              <a:rPr lang="en-US" sz="1400" err="1">
                <a:cs typeface="Arial"/>
              </a:rPr>
              <a:t>vulnerabilidades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demuestran</a:t>
            </a:r>
            <a:r>
              <a:rPr lang="en-US" sz="1400">
                <a:cs typeface="Arial"/>
              </a:rPr>
              <a:t> que la IA </a:t>
            </a:r>
            <a:r>
              <a:rPr lang="en-US" sz="1400" err="1">
                <a:cs typeface="Arial"/>
              </a:rPr>
              <a:t>depende</a:t>
            </a:r>
            <a:r>
              <a:rPr lang="en-US" sz="1400">
                <a:cs typeface="Arial"/>
              </a:rPr>
              <a:t> de</a:t>
            </a:r>
            <a:r>
              <a:rPr lang="en-US" sz="1400" b="1">
                <a:cs typeface="Arial"/>
              </a:rPr>
              <a:t> hardware/software </a:t>
            </a:r>
            <a:r>
              <a:rPr lang="en-US" sz="1400">
                <a:cs typeface="Arial"/>
              </a:rPr>
              <a:t>con </a:t>
            </a:r>
            <a:r>
              <a:rPr lang="en-US" sz="1400" err="1">
                <a:cs typeface="Arial"/>
              </a:rPr>
              <a:t>fallas</a:t>
            </a:r>
            <a:r>
              <a:rPr lang="en-US" sz="1400">
                <a:cs typeface="Arial"/>
              </a:rPr>
              <a:t> de </a:t>
            </a:r>
            <a:r>
              <a:rPr lang="en-US" sz="1400" err="1">
                <a:cs typeface="Arial"/>
              </a:rPr>
              <a:t>seguridad</a:t>
            </a:r>
            <a:r>
              <a:rPr lang="en-US" sz="1400">
                <a:cs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0695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AA04E8-5B66-5105-6C02-71B81E0E0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18AF1-54CD-D651-BD6F-81C2DD914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932" y="170017"/>
            <a:ext cx="7498224" cy="510396"/>
          </a:xfrm>
        </p:spPr>
        <p:txBody>
          <a:bodyPr/>
          <a:lstStyle/>
          <a:p>
            <a:pPr algn="l"/>
            <a:r>
              <a:rPr lang="en-US" sz="1800">
                <a:latin typeface="Verdana"/>
                <a:ea typeface="Verdana"/>
              </a:rPr>
              <a:t>Los Marcos de </a:t>
            </a:r>
            <a:r>
              <a:rPr lang="en-US" sz="1800" err="1">
                <a:latin typeface="Verdana"/>
                <a:ea typeface="Verdana"/>
              </a:rPr>
              <a:t>Gobernanza</a:t>
            </a:r>
            <a:r>
              <a:rPr lang="en-US" sz="1800">
                <a:latin typeface="Verdana"/>
                <a:ea typeface="Verdana"/>
              </a:rPr>
              <a:t> de IA No Son </a:t>
            </a:r>
            <a:r>
              <a:rPr lang="en-US" sz="1800" err="1">
                <a:latin typeface="Verdana"/>
                <a:ea typeface="Verdana"/>
              </a:rPr>
              <a:t>una</a:t>
            </a:r>
            <a:r>
              <a:rPr lang="en-US" sz="1800">
                <a:latin typeface="Verdana"/>
                <a:ea typeface="Verdana"/>
              </a:rPr>
              <a:t> Panacea</a:t>
            </a:r>
            <a:endParaRPr lang="es-ES"/>
          </a:p>
        </p:txBody>
      </p:sp>
      <p:pic>
        <p:nvPicPr>
          <p:cNvPr id="3" name="Imagen 2" descr="Imagen que contiene Tabla&#10;&#10;El contenido generado por inteligencia artificial puede ser incorrecto.">
            <a:extLst>
              <a:ext uri="{FF2B5EF4-FFF2-40B4-BE49-F238E27FC236}">
                <a16:creationId xmlns:a16="http://schemas.microsoft.com/office/drawing/2014/main" id="{2DD48164-1B15-17E4-FFBB-50C4B4857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105" y="841075"/>
            <a:ext cx="7039006" cy="3644661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7322CD8-52F8-4D9D-4AC7-9904D05BF78A}"/>
              </a:ext>
            </a:extLst>
          </p:cNvPr>
          <p:cNvSpPr txBox="1"/>
          <p:nvPr/>
        </p:nvSpPr>
        <p:spPr>
          <a:xfrm>
            <a:off x="712274" y="4609871"/>
            <a:ext cx="7966721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2"/>
                </a:solidFill>
                <a:ea typeface="+mn-lt"/>
                <a:cs typeface="+mn-lt"/>
              </a:rPr>
              <a:t>Los enfoques empresariales y legales de alto nivel para la gestión de riesgos no abordan las complejidades de los nuevos modos de falla ni las barreras técnicas para evaluar y mitigar riesgos.</a:t>
            </a:r>
            <a:endParaRPr lang="es-ES">
              <a:solidFill>
                <a:schemeClr val="tx2"/>
              </a:solidFill>
              <a:ea typeface="+mn-lt"/>
              <a:cs typeface="+mn-lt"/>
            </a:endParaRPr>
          </a:p>
          <a:p>
            <a:endParaRPr lang="es-ES" sz="1200">
              <a:solidFill>
                <a:schemeClr val="tx2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s-ES" sz="140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s-ES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7045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8FB932-1CB1-4BF8-8C95-9FC91EB10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269B87B-6E62-D7F9-66B1-63677C44EA30}"/>
              </a:ext>
            </a:extLst>
          </p:cNvPr>
          <p:cNvSpPr/>
          <p:nvPr/>
        </p:nvSpPr>
        <p:spPr>
          <a:xfrm>
            <a:off x="2378" y="2378"/>
            <a:ext cx="9141622" cy="5141122"/>
          </a:xfrm>
          <a:prstGeom prst="rect">
            <a:avLst/>
          </a:prstGeom>
          <a:solidFill>
            <a:srgbClr val="243671"/>
          </a:solidFill>
          <a:ln>
            <a:solidFill>
              <a:srgbClr val="2436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dirty="0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DC1A4ED-6C32-CDA6-B9BB-25420037F47B}"/>
              </a:ext>
            </a:extLst>
          </p:cNvPr>
          <p:cNvCxnSpPr/>
          <p:nvPr/>
        </p:nvCxnSpPr>
        <p:spPr>
          <a:xfrm>
            <a:off x="182564" y="2714171"/>
            <a:ext cx="47605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72643ED-BB2E-8B10-9E78-1D0D8B073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93" y="1047750"/>
            <a:ext cx="5385097" cy="1522146"/>
          </a:xfrm>
        </p:spPr>
        <p:txBody>
          <a:bodyPr/>
          <a:lstStyle/>
          <a:p>
            <a:r>
              <a:rPr lang="es-ES">
                <a:latin typeface="Verdana"/>
                <a:ea typeface="Verdana"/>
              </a:rPr>
              <a:t>Seguridad y Riesgos del Negocio en el Desarrollo de 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325640-A8BA-BB54-8689-076D6AF0A7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564" y="2963466"/>
            <a:ext cx="5049725" cy="731520"/>
          </a:xfrm>
        </p:spPr>
        <p:txBody>
          <a:bodyPr>
            <a:normAutofit fontScale="92500" lnSpcReduction="10000"/>
          </a:bodyPr>
          <a:lstStyle/>
          <a:p>
            <a:r>
              <a:rPr lang="es-ES" b="0">
                <a:latin typeface="Verdana"/>
                <a:ea typeface="Verdana"/>
              </a:rPr>
              <a:t>🔐🚨 ¿Qué pasaría si los datos que alimentan tu IA estuvieran envenenados sin que lo supieras? ⚠️🛑</a:t>
            </a:r>
            <a:endParaRPr lang="es-ES" b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B1655D0-318E-ED5A-0BAD-1CB3C3DFFF7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0"/>
            <a:ext cx="5172075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9606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2EAF5-293D-60D3-FC88-CC816255B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Diagrama&#10;&#10;El contenido generado por inteligencia artificial puede ser incorrecto.">
            <a:extLst>
              <a:ext uri="{FF2B5EF4-FFF2-40B4-BE49-F238E27FC236}">
                <a16:creationId xmlns:a16="http://schemas.microsoft.com/office/drawing/2014/main" id="{8946CFCE-8970-380F-E1A9-8242C0D11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635" y="784603"/>
            <a:ext cx="7220980" cy="405311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CCA12A8-E5CE-8F87-DB83-CF5D925DFF1B}"/>
              </a:ext>
            </a:extLst>
          </p:cNvPr>
          <p:cNvSpPr txBox="1"/>
          <p:nvPr/>
        </p:nvSpPr>
        <p:spPr>
          <a:xfrm>
            <a:off x="227055" y="281116"/>
            <a:ext cx="8396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700">
                <a:solidFill>
                  <a:srgbClr val="FFFFFF"/>
                </a:solidFill>
                <a:latin typeface="Verdana"/>
              </a:rPr>
              <a:t>🔐</a:t>
            </a:r>
            <a:r>
              <a:rPr lang="en-US">
                <a:solidFill>
                  <a:srgbClr val="24397F"/>
                </a:solidFill>
                <a:latin typeface="Verdana"/>
              </a:rPr>
              <a:t> </a:t>
            </a:r>
            <a:r>
              <a:rPr lang="en-US" b="1" err="1">
                <a:solidFill>
                  <a:srgbClr val="24397F"/>
                </a:solidFill>
                <a:latin typeface="Verdana"/>
              </a:rPr>
              <a:t>Diagrama</a:t>
            </a:r>
            <a:r>
              <a:rPr lang="en-US" b="1">
                <a:solidFill>
                  <a:srgbClr val="24397F"/>
                </a:solidFill>
                <a:latin typeface="Verdana"/>
              </a:rPr>
              <a:t> de </a:t>
            </a:r>
            <a:r>
              <a:rPr lang="en-US" b="1" err="1">
                <a:solidFill>
                  <a:srgbClr val="24397F"/>
                </a:solidFill>
                <a:latin typeface="Verdana"/>
              </a:rPr>
              <a:t>Riesgos</a:t>
            </a:r>
            <a:r>
              <a:rPr lang="en-US" b="1">
                <a:solidFill>
                  <a:srgbClr val="24397F"/>
                </a:solidFill>
                <a:latin typeface="Verdana"/>
              </a:rPr>
              <a:t> </a:t>
            </a:r>
            <a:r>
              <a:rPr lang="en-US" b="1" err="1">
                <a:solidFill>
                  <a:srgbClr val="24397F"/>
                </a:solidFill>
                <a:latin typeface="Verdana"/>
              </a:rPr>
              <a:t>en</a:t>
            </a:r>
            <a:r>
              <a:rPr lang="en-US" b="1">
                <a:solidFill>
                  <a:srgbClr val="24397F"/>
                </a:solidFill>
                <a:latin typeface="Verdana"/>
              </a:rPr>
              <a:t> </a:t>
            </a:r>
            <a:r>
              <a:rPr lang="en-US" b="1" err="1">
                <a:solidFill>
                  <a:srgbClr val="24397F"/>
                </a:solidFill>
                <a:latin typeface="Verdana"/>
              </a:rPr>
              <a:t>el</a:t>
            </a:r>
            <a:r>
              <a:rPr lang="en-US" b="1">
                <a:solidFill>
                  <a:srgbClr val="24397F"/>
                </a:solidFill>
                <a:latin typeface="Verdana"/>
              </a:rPr>
              <a:t> Desarrollo de IA</a:t>
            </a:r>
            <a:r>
              <a:rPr lang="en-US">
                <a:solidFill>
                  <a:srgbClr val="24397F"/>
                </a:solidFill>
                <a:latin typeface="Verdana"/>
              </a:rPr>
              <a:t> 🚨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18290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BAB61-8E57-7517-42E6-CB627878C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69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25D64-449C-6832-9E84-02A96393B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3D60042F-9394-8346-9AAF-3D4475A16C0A}"/>
              </a:ext>
            </a:extLst>
          </p:cNvPr>
          <p:cNvSpPr/>
          <p:nvPr/>
        </p:nvSpPr>
        <p:spPr>
          <a:xfrm>
            <a:off x="2378" y="2378"/>
            <a:ext cx="9141622" cy="5141122"/>
          </a:xfrm>
          <a:prstGeom prst="rect">
            <a:avLst/>
          </a:prstGeom>
          <a:solidFill>
            <a:srgbClr val="243671"/>
          </a:solidFill>
          <a:ln>
            <a:solidFill>
              <a:srgbClr val="2436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F3F444-43D2-6426-C1C7-49AE0CCB6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700" y="936686"/>
            <a:ext cx="5059513" cy="3392303"/>
          </a:xfrm>
        </p:spPr>
        <p:txBody>
          <a:bodyPr/>
          <a:lstStyle/>
          <a:p>
            <a:r>
              <a:rPr lang="es-MX" sz="2400" b="0" dirty="0">
                <a:latin typeface="Verdana" panose="020B0604030504040204" pitchFamily="34" charset="0"/>
                <a:ea typeface="Verdana" panose="020B0604030504040204" pitchFamily="34" charset="0"/>
              </a:rPr>
              <a:t>Apelar a la </a:t>
            </a:r>
            <a:r>
              <a:rPr lang="es-MX" sz="2400" b="1" dirty="0">
                <a:latin typeface="Verdana" panose="020B0604030504040204" pitchFamily="34" charset="0"/>
                <a:ea typeface="Verdana" panose="020B0604030504040204" pitchFamily="34" charset="0"/>
              </a:rPr>
              <a:t>IA</a:t>
            </a:r>
            <a:r>
              <a:rPr lang="es-MX" sz="2400" b="0" dirty="0">
                <a:latin typeface="Verdana" panose="020B0604030504040204" pitchFamily="34" charset="0"/>
                <a:ea typeface="Verdana" panose="020B0604030504040204" pitchFamily="34" charset="0"/>
              </a:rPr>
              <a:t> para que las personas piensen en la </a:t>
            </a:r>
            <a:r>
              <a:rPr lang="es-MX" sz="2400" b="1" dirty="0">
                <a:latin typeface="Verdana" panose="020B0604030504040204" pitchFamily="34" charset="0"/>
                <a:ea typeface="Verdana" panose="020B0604030504040204" pitchFamily="34" charset="0"/>
              </a:rPr>
              <a:t>ética en la tecnología</a:t>
            </a:r>
            <a:r>
              <a:rPr lang="es-MX" sz="24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s-MX" sz="2400" b="0" dirty="0">
                <a:latin typeface="Verdana" panose="020B0604030504040204" pitchFamily="34" charset="0"/>
                <a:ea typeface="Verdana" panose="020B0604030504040204" pitchFamily="34" charset="0"/>
              </a:rPr>
              <a:t>me recuerda a los geólogos usando piedras mascota como ayudas didácticas. Todo es muy divertido hasta que la lección de geología se convierte en </a:t>
            </a:r>
            <a:r>
              <a:rPr lang="es-MX" sz="2400" b="1" dirty="0">
                <a:latin typeface="Verdana" panose="020B0604030504040204" pitchFamily="34" charset="0"/>
                <a:ea typeface="Verdana" panose="020B0604030504040204" pitchFamily="34" charset="0"/>
              </a:rPr>
              <a:t>psicología de piedras mascota. </a:t>
            </a:r>
            <a:endParaRPr lang="en-US" sz="24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7AA6FE7C-DEB4-2F8A-A7CD-833C272C27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91367">
            <a:off x="4792970" y="-8775"/>
            <a:ext cx="5161052" cy="5161052"/>
          </a:xfrm>
          <a:prstGeom prst="rect">
            <a:avLst/>
          </a:prstGeom>
        </p:spPr>
      </p:pic>
      <p:pic>
        <p:nvPicPr>
          <p:cNvPr id="2050" name="Picture 2" descr="Joven vende piedras con ojos; negocio se vuelve viral">
            <a:extLst>
              <a:ext uri="{FF2B5EF4-FFF2-40B4-BE49-F238E27FC236}">
                <a16:creationId xmlns:a16="http://schemas.microsoft.com/office/drawing/2014/main" id="{BE3E5A92-366D-AEFA-534C-6B58527AC0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5460996" y="875598"/>
            <a:ext cx="3392304" cy="339230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14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8F107-A0DB-28AA-0431-4A3ABD1F7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81AA0-FAF0-EBC5-7CDC-D7316B682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>
                <a:latin typeface="Verdana" panose="020B0604030504040204" pitchFamily="34" charset="0"/>
                <a:ea typeface="Verdana" panose="020B0604030504040204" pitchFamily="34" charset="0"/>
              </a:rPr>
              <a:t>Antropomorfización</a:t>
            </a:r>
            <a:endParaRPr lang="en-US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A2FC9E-5A32-25F4-CD68-19E5E371D9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Atribuir</a:t>
            </a:r>
            <a:r>
              <a:rPr lang="en-US" dirty="0"/>
              <a:t> </a:t>
            </a:r>
            <a:r>
              <a:rPr lang="en-US" dirty="0" err="1"/>
              <a:t>características</a:t>
            </a:r>
            <a:r>
              <a:rPr lang="en-US" dirty="0"/>
              <a:t> </a:t>
            </a:r>
            <a:r>
              <a:rPr lang="en-US" dirty="0" err="1"/>
              <a:t>humanas</a:t>
            </a:r>
            <a:r>
              <a:rPr lang="en-US" dirty="0"/>
              <a:t> a </a:t>
            </a:r>
            <a:r>
              <a:rPr lang="en-US" dirty="0" err="1"/>
              <a:t>cosas</a:t>
            </a:r>
            <a:r>
              <a:rPr lang="en-US" dirty="0"/>
              <a:t> que no son </a:t>
            </a:r>
            <a:r>
              <a:rPr lang="en-US" dirty="0" err="1"/>
              <a:t>humanas</a:t>
            </a:r>
            <a:r>
              <a:rPr lang="en-US" dirty="0"/>
              <a:t>. </a:t>
            </a:r>
            <a:endParaRPr lang="en-US" sz="1300" b="0" dirty="0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E145FC31-F42A-7308-884F-7CDAF533ABD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94"/>
          <a:stretch/>
        </p:blipFill>
        <p:spPr>
          <a:xfrm>
            <a:off x="1" y="-1"/>
            <a:ext cx="3735389" cy="5097464"/>
          </a:xfr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06857E47-CD50-14CA-212E-C8399923BFB4}"/>
              </a:ext>
            </a:extLst>
          </p:cNvPr>
          <p:cNvSpPr/>
          <p:nvPr/>
        </p:nvSpPr>
        <p:spPr>
          <a:xfrm>
            <a:off x="3870960" y="167640"/>
            <a:ext cx="2095500" cy="613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011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6BC2B060-0718-26D0-99AD-77819D05BE2C}"/>
              </a:ext>
            </a:extLst>
          </p:cNvPr>
          <p:cNvSpPr/>
          <p:nvPr/>
        </p:nvSpPr>
        <p:spPr>
          <a:xfrm>
            <a:off x="2378" y="2378"/>
            <a:ext cx="9141622" cy="5141122"/>
          </a:xfrm>
          <a:prstGeom prst="rect">
            <a:avLst/>
          </a:prstGeom>
          <a:solidFill>
            <a:srgbClr val="243671"/>
          </a:solidFill>
          <a:ln>
            <a:solidFill>
              <a:srgbClr val="2436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1510769-5149-DD3D-FCE2-9B683CCDC6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13943" y="0"/>
            <a:ext cx="4876800" cy="4876800"/>
          </a:xfrm>
          <a:prstGeom prst="rect">
            <a:avLst/>
          </a:prstGeom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4D3B0552-4C5C-7DCA-8B67-339EF3A78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1254" y="0"/>
            <a:ext cx="6281492" cy="514350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419560B1-73CD-BFA5-E50D-D862ABF29F8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47861">
            <a:off x="-1537412" y="372836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535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F3A3C13-E4E9-93D4-9BC4-BA2BF5C2E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 descr="Vuelve Wally después de 11 años!">
            <a:extLst>
              <a:ext uri="{FF2B5EF4-FFF2-40B4-BE49-F238E27FC236}">
                <a16:creationId xmlns:a16="http://schemas.microsoft.com/office/drawing/2014/main" id="{14ECA63E-FCA3-F5B3-BFEC-B6A580C5B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63" y="244216"/>
            <a:ext cx="8275674" cy="4655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103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187347B-C755-9A8F-703C-FA1C4B663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64F6744B-66C0-BEAE-DCCE-6F99DAB9A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417" y="451000"/>
            <a:ext cx="7069166" cy="4241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BC42CB-32AA-8A1E-7DD6-96F76166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1954315"/>
            <a:ext cx="3212452" cy="848958"/>
          </a:xfrm>
          <a:solidFill>
            <a:schemeClr val="tx1"/>
          </a:solidFill>
        </p:spPr>
        <p:txBody>
          <a:bodyPr>
            <a:noAutofit/>
          </a:bodyPr>
          <a:lstStyle/>
          <a:p>
            <a:pPr algn="ctr"/>
            <a:r>
              <a:rPr lang="en-US" sz="28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Totalmente</a:t>
            </a:r>
            <a:r>
              <a:rPr lang="en-US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"</a:t>
            </a:r>
            <a:r>
              <a:rPr lang="en-US" sz="28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autónomo</a:t>
            </a:r>
            <a:r>
              <a:rPr lang="en-US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747232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B0DE5FC-865C-714A-45BA-697C8D86B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8EFA54-2E67-F5E6-C4CD-F83B9949C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22" y="392097"/>
            <a:ext cx="8074404" cy="435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429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3308E2C2DD958489E9C8E793A06D5E8" ma:contentTypeVersion="12" ma:contentTypeDescription="Crear nuevo documento." ma:contentTypeScope="" ma:versionID="15bad16732292c4f60c2fe2543764aaa">
  <xsd:schema xmlns:xsd="http://www.w3.org/2001/XMLSchema" xmlns:xs="http://www.w3.org/2001/XMLSchema" xmlns:p="http://schemas.microsoft.com/office/2006/metadata/properties" xmlns:ns2="25213e9b-8bb7-45b5-914f-c3dad939e17d" xmlns:ns3="01dc86f4-2cda-4f90-8d8a-536c7f0a1faf" targetNamespace="http://schemas.microsoft.com/office/2006/metadata/properties" ma:root="true" ma:fieldsID="632d20f4bf6d4b5af68901bea9c74cdf" ns2:_="" ns3:_="">
    <xsd:import namespace="25213e9b-8bb7-45b5-914f-c3dad939e17d"/>
    <xsd:import namespace="01dc86f4-2cda-4f90-8d8a-536c7f0a1fa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213e9b-8bb7-45b5-914f-c3dad939e1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Etiquetas de imagen" ma:readOnly="false" ma:fieldId="{5cf76f15-5ced-4ddc-b409-7134ff3c332f}" ma:taxonomyMulti="true" ma:sspId="afde7d27-8406-4ddb-a862-9a55ababfa0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dc86f4-2cda-4f90-8d8a-536c7f0a1faf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3c2d3c77-2e92-445b-8ebb-36fca2b1a4fa}" ma:internalName="TaxCatchAll" ma:showField="CatchAllData" ma:web="01dc86f4-2cda-4f90-8d8a-536c7f0a1fa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7CF4002-7D28-4AFD-9112-99E95AEF1B48}">
  <ds:schemaRefs>
    <ds:schemaRef ds:uri="01dc86f4-2cda-4f90-8d8a-536c7f0a1faf"/>
    <ds:schemaRef ds:uri="25213e9b-8bb7-45b5-914f-c3dad939e17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42497B5-FF05-47AF-A91E-839BE0A3F7F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</TotalTime>
  <Words>1741</Words>
  <Application>Microsoft Office PowerPoint</Application>
  <PresentationFormat>Presentación en pantalla (16:9)</PresentationFormat>
  <Paragraphs>193</Paragraphs>
  <Slides>37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37</vt:i4>
      </vt:variant>
    </vt:vector>
  </HeadingPairs>
  <TitlesOfParts>
    <vt:vector size="45" baseType="lpstr">
      <vt:lpstr>Aptos</vt:lpstr>
      <vt:lpstr>Aptos Display</vt:lpstr>
      <vt:lpstr>Arial</vt:lpstr>
      <vt:lpstr>Arial,Sans-Serif</vt:lpstr>
      <vt:lpstr>Calibri</vt:lpstr>
      <vt:lpstr>Verdana</vt:lpstr>
      <vt:lpstr>Tema de Office</vt:lpstr>
      <vt:lpstr>Office Theme</vt:lpstr>
      <vt:lpstr>Ética y Seguridad en IA</vt:lpstr>
      <vt:lpstr>Lavado de IA🧽</vt:lpstr>
      <vt:lpstr>Principales cuestiones éticas en la IA 🤖</vt:lpstr>
      <vt:lpstr>Apelar a la IA para que las personas piensen en la ética en la tecnología me recuerda a los geólogos usando piedras mascota como ayudas didácticas. Todo es muy divertido hasta que la lección de geología se convierte en psicología de piedras mascota. </vt:lpstr>
      <vt:lpstr>Antropomorfización</vt:lpstr>
      <vt:lpstr>Presentación de PowerPoint</vt:lpstr>
      <vt:lpstr>Presentación de PowerPoint</vt:lpstr>
      <vt:lpstr>Totalmente "autónomo"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Cómo descentralizar la responsabilidad</vt:lpstr>
      <vt:lpstr>Ética: ¿Cómo se usa y se malusa la IA en la inversión?</vt:lpstr>
      <vt:lpstr>Objetivos</vt:lpstr>
      <vt:lpstr>Presentación de PowerPoint</vt:lpstr>
      <vt:lpstr>Otros modelos también fallaron </vt:lpstr>
      <vt:lpstr>Presentación de PowerPoint</vt:lpstr>
      <vt:lpstr>Alucinación e Inyección de Prompts</vt:lpstr>
      <vt:lpstr>Alucinaciones en LLM: Un Desafío para la IA Confiable</vt:lpstr>
      <vt:lpstr>Inyecciones de Prompt: Cuando la IA Obedece a Ciegas</vt:lpstr>
      <vt:lpstr>Defensa contra Inyecciones de Prompt</vt:lpstr>
      <vt:lpstr>Vulnerabilidades en la implementación de modelos de ML e IA</vt:lpstr>
      <vt:lpstr>🥒 Peligros de usar Pickle en Machine Learning 🚨</vt:lpstr>
      <vt:lpstr>📋 Caso de Auditoría: YOLOv7 🔍⚠️</vt:lpstr>
      <vt:lpstr>⚠️¿Por qué esto es un problema? </vt:lpstr>
      <vt:lpstr>Desarrollar tu Propio Sistema de IA: Riesgos y Desafíos</vt:lpstr>
      <vt:lpstr>LeftoverLocals: La Vulnerabilidad de Fuga de Memoria en GPUs que Amenaza la Seguridad de la IA</vt:lpstr>
      <vt:lpstr>🔐 Cómo Esta Falla Puede Exponer tus Datos 🚨</vt:lpstr>
      <vt:lpstr>Los Marcos de Gobernanza de IA No Son una Panacea</vt:lpstr>
      <vt:lpstr>Seguridad y Riesgos del Negocio en el Desarrollo de IA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Jhon Henry Osorno Aguirre</dc:creator>
  <cp:lastModifiedBy>Michelle Picón Salinas</cp:lastModifiedBy>
  <cp:revision>91</cp:revision>
  <dcterms:created xsi:type="dcterms:W3CDTF">2024-10-01T08:39:16Z</dcterms:created>
  <dcterms:modified xsi:type="dcterms:W3CDTF">2025-03-04T06:08:19Z</dcterms:modified>
</cp:coreProperties>
</file>